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4" r:id="rId3"/>
    <p:sldId id="265" r:id="rId4"/>
    <p:sldId id="281" r:id="rId5"/>
    <p:sldId id="278" r:id="rId6"/>
    <p:sldId id="288" r:id="rId7"/>
    <p:sldId id="282" r:id="rId8"/>
    <p:sldId id="284" r:id="rId9"/>
    <p:sldId id="291" r:id="rId10"/>
    <p:sldId id="276" r:id="rId11"/>
    <p:sldId id="286" r:id="rId12"/>
    <p:sldId id="287" r:id="rId13"/>
    <p:sldId id="290" r:id="rId14"/>
    <p:sldId id="275" r:id="rId15"/>
    <p:sldId id="292" r:id="rId16"/>
    <p:sldId id="289" r:id="rId17"/>
    <p:sldId id="293" r:id="rId18"/>
    <p:sldId id="294" r:id="rId19"/>
    <p:sldId id="295" r:id="rId20"/>
    <p:sldId id="296" r:id="rId21"/>
    <p:sldId id="297" r:id="rId22"/>
  </p:sldIdLst>
  <p:sldSz cx="12192000" cy="6858000"/>
  <p:notesSz cx="6858000" cy="9144000"/>
  <p:defaultTextStyle>
    <a:defPPr>
      <a:defRPr lang="en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1"/>
    <p:restoredTop sz="94740"/>
  </p:normalViewPr>
  <p:slideViewPr>
    <p:cSldViewPr snapToGrid="0">
      <p:cViewPr varScale="1">
        <p:scale>
          <a:sx n="155" d="100"/>
          <a:sy n="155" d="100"/>
        </p:scale>
        <p:origin x="2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15E32B-BDA9-4BDA-AE77-83596E397B73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1C74F4C-B88B-4CEB-BD5D-B86B9BCB5800}">
      <dgm:prSet/>
      <dgm:spPr/>
      <dgm:t>
        <a:bodyPr/>
        <a:lstStyle/>
        <a:p>
          <a:r>
            <a:rPr lang="en-US" b="0" i="0" dirty="0">
              <a:latin typeface="Segoe UI" panose="020B0502040204020203" pitchFamily="34" charset="0"/>
              <a:cs typeface="Segoe UI" panose="020B0502040204020203" pitchFamily="34" charset="0"/>
            </a:rPr>
            <a:t>15+ years</a:t>
          </a:r>
        </a:p>
        <a:p>
          <a:r>
            <a:rPr lang="en-US" b="0" i="0" dirty="0">
              <a:latin typeface="Segoe UI" panose="020B0502040204020203" pitchFamily="34" charset="0"/>
              <a:cs typeface="Segoe UI" panose="020B0502040204020203" pitchFamily="34" charset="0"/>
            </a:rPr>
            <a:t>Telecom &amp; IT</a:t>
          </a:r>
        </a:p>
      </dgm:t>
    </dgm:pt>
    <dgm:pt modelId="{71EB7B1B-FBFA-4622-9314-24B972025D7A}" type="parTrans" cxnId="{63EEE2B7-97F1-45B1-99D1-8C52AD6AB56D}">
      <dgm:prSet/>
      <dgm:spPr/>
      <dgm:t>
        <a:bodyPr/>
        <a:lstStyle/>
        <a:p>
          <a:endParaRPr lang="en-US" sz="3600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AA84124-0ADD-4161-AD5A-299422F2ACE9}" type="sibTrans" cxnId="{63EEE2B7-97F1-45B1-99D1-8C52AD6AB56D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D0FB478-BA89-4256-B3F3-CFEFB6D38E5A}">
      <dgm:prSet/>
      <dgm:spPr/>
      <dgm:t>
        <a:bodyPr/>
        <a:lstStyle/>
        <a:p>
          <a:r>
            <a:rPr lang="en-US" b="0" i="0" dirty="0">
              <a:latin typeface="Segoe UI" panose="020B0502040204020203" pitchFamily="34" charset="0"/>
              <a:cs typeface="Segoe UI" panose="020B0502040204020203" pitchFamily="34" charset="0"/>
            </a:rPr>
            <a:t>5+ years</a:t>
          </a:r>
        </a:p>
        <a:p>
          <a:r>
            <a:rPr lang="en-US" b="0" i="0" dirty="0">
              <a:latin typeface="Segoe UI" panose="020B0502040204020203" pitchFamily="34" charset="0"/>
              <a:cs typeface="Segoe UI" panose="020B0502040204020203" pitchFamily="34" charset="0"/>
            </a:rPr>
            <a:t>Full-stack JavaScript Developer</a:t>
          </a:r>
        </a:p>
      </dgm:t>
    </dgm:pt>
    <dgm:pt modelId="{365DEFD6-F0D6-4A5B-9583-06F9BF474C37}" type="parTrans" cxnId="{79C98B33-AAF7-4925-9200-FF7C8D6EF251}">
      <dgm:prSet/>
      <dgm:spPr/>
      <dgm:t>
        <a:bodyPr/>
        <a:lstStyle/>
        <a:p>
          <a:endParaRPr lang="en-US" sz="3600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64F1CF4-7D1D-48A3-8B87-46F2A6FFA397}" type="sibTrans" cxnId="{79C98B33-AAF7-4925-9200-FF7C8D6EF251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59A5BF4-322B-481A-9896-B8A1C1BAF9F2}">
      <dgm:prSet/>
      <dgm:spPr/>
      <dgm:t>
        <a:bodyPr/>
        <a:lstStyle/>
        <a:p>
          <a:r>
            <a:rPr lang="en-US" b="0" i="0">
              <a:latin typeface="Segoe UI" panose="020B0502040204020203" pitchFamily="34" charset="0"/>
              <a:cs typeface="Segoe UI" panose="020B0502040204020203" pitchFamily="34" charset="0"/>
            </a:rPr>
            <a:t>2+ years</a:t>
          </a:r>
        </a:p>
        <a:p>
          <a:r>
            <a:rPr lang="en-US" b="0" i="0">
              <a:latin typeface="Segoe UI" panose="020B0502040204020203" pitchFamily="34" charset="0"/>
              <a:cs typeface="Segoe UI" panose="020B0502040204020203" pitchFamily="34" charset="0"/>
            </a:rPr>
            <a:t>Senior Software Engineer at EPAM</a:t>
          </a:r>
        </a:p>
      </dgm:t>
    </dgm:pt>
    <dgm:pt modelId="{78679A02-B5B6-4173-AB1A-34BEE1B0C107}" type="parTrans" cxnId="{1D82531E-E528-4B23-8D57-33D44A0EA30B}">
      <dgm:prSet/>
      <dgm:spPr/>
      <dgm:t>
        <a:bodyPr/>
        <a:lstStyle/>
        <a:p>
          <a:endParaRPr lang="en-US" sz="3600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C8323F6-68C3-4B87-9886-C3E349A9790F}" type="sibTrans" cxnId="{1D82531E-E528-4B23-8D57-33D44A0EA30B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6652508-8CBA-41F3-BE18-5489122F99D3}">
      <dgm:prSet/>
      <dgm:spPr/>
      <dgm:t>
        <a:bodyPr/>
        <a:lstStyle/>
        <a:p>
          <a:r>
            <a:rPr lang="en-US" b="0" i="0" dirty="0">
              <a:latin typeface="Segoe UI" panose="020B0502040204020203" pitchFamily="34" charset="0"/>
              <a:cs typeface="Segoe UI" panose="020B0502040204020203" pitchFamily="34" charset="0"/>
            </a:rPr>
            <a:t>Micro frontends</a:t>
          </a:r>
        </a:p>
        <a:p>
          <a:r>
            <a:rPr lang="en-US" b="0" i="0" dirty="0">
              <a:latin typeface="Segoe UI" panose="020B0502040204020203" pitchFamily="34" charset="0"/>
              <a:cs typeface="Segoe UI" panose="020B0502040204020203" pitchFamily="34" charset="0"/>
            </a:rPr>
            <a:t>Internationalization</a:t>
          </a:r>
        </a:p>
        <a:p>
          <a:r>
            <a:rPr lang="en-US" b="0" i="0" dirty="0">
              <a:latin typeface="Segoe UI" panose="020B0502040204020203" pitchFamily="34" charset="0"/>
              <a:cs typeface="Segoe UI" panose="020B0502040204020203" pitchFamily="34" charset="0"/>
            </a:rPr>
            <a:t>Web Accessibility</a:t>
          </a:r>
        </a:p>
        <a:p>
          <a:r>
            <a:rPr lang="en-US" b="0" i="0" dirty="0">
              <a:latin typeface="Segoe UI" panose="020B0502040204020203" pitchFamily="34" charset="0"/>
              <a:cs typeface="Segoe UI" panose="020B0502040204020203" pitchFamily="34" charset="0"/>
            </a:rPr>
            <a:t>Web Security</a:t>
          </a:r>
        </a:p>
      </dgm:t>
    </dgm:pt>
    <dgm:pt modelId="{8CA028F8-046B-4955-991A-328C22C1A7E2}" type="parTrans" cxnId="{B43B7823-956B-40D0-8E40-5DDED182CC9F}">
      <dgm:prSet/>
      <dgm:spPr/>
      <dgm:t>
        <a:bodyPr/>
        <a:lstStyle/>
        <a:p>
          <a:endParaRPr lang="en-US" sz="3600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9072231-9075-45A8-AB15-41E864396A92}" type="sibTrans" cxnId="{B43B7823-956B-40D0-8E40-5DDED182CC9F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59971F6C-24AB-4D40-AD4F-D255450AD81D}" type="pres">
      <dgm:prSet presAssocID="{CC15E32B-BDA9-4BDA-AE77-83596E397B73}" presName="diagram" presStyleCnt="0">
        <dgm:presLayoutVars>
          <dgm:dir/>
          <dgm:resizeHandles val="exact"/>
        </dgm:presLayoutVars>
      </dgm:prSet>
      <dgm:spPr/>
    </dgm:pt>
    <dgm:pt modelId="{2F67329B-D007-0145-87A0-1C03000D74F3}" type="pres">
      <dgm:prSet presAssocID="{81C74F4C-B88B-4CEB-BD5D-B86B9BCB5800}" presName="node" presStyleLbl="node1" presStyleIdx="0" presStyleCnt="4">
        <dgm:presLayoutVars>
          <dgm:bulletEnabled val="1"/>
        </dgm:presLayoutVars>
      </dgm:prSet>
      <dgm:spPr/>
    </dgm:pt>
    <dgm:pt modelId="{918E2862-E845-284D-854F-5C5C2028EDC5}" type="pres">
      <dgm:prSet presAssocID="{9AA84124-0ADD-4161-AD5A-299422F2ACE9}" presName="sibTrans" presStyleCnt="0"/>
      <dgm:spPr/>
    </dgm:pt>
    <dgm:pt modelId="{3954360F-4D1B-6D40-8FDF-FD3461598118}" type="pres">
      <dgm:prSet presAssocID="{1D0FB478-BA89-4256-B3F3-CFEFB6D38E5A}" presName="node" presStyleLbl="node1" presStyleIdx="1" presStyleCnt="4">
        <dgm:presLayoutVars>
          <dgm:bulletEnabled val="1"/>
        </dgm:presLayoutVars>
      </dgm:prSet>
      <dgm:spPr/>
    </dgm:pt>
    <dgm:pt modelId="{E93B7D96-221D-2246-8FEB-347B11A9BC21}" type="pres">
      <dgm:prSet presAssocID="{264F1CF4-7D1D-48A3-8B87-46F2A6FFA397}" presName="sibTrans" presStyleCnt="0"/>
      <dgm:spPr/>
    </dgm:pt>
    <dgm:pt modelId="{38D57DBB-26A9-3548-BFDE-99767053AA3F}" type="pres">
      <dgm:prSet presAssocID="{859A5BF4-322B-481A-9896-B8A1C1BAF9F2}" presName="node" presStyleLbl="node1" presStyleIdx="2" presStyleCnt="4">
        <dgm:presLayoutVars>
          <dgm:bulletEnabled val="1"/>
        </dgm:presLayoutVars>
      </dgm:prSet>
      <dgm:spPr/>
    </dgm:pt>
    <dgm:pt modelId="{EAF2C2CB-0329-2D4A-A549-86B1FF46F868}" type="pres">
      <dgm:prSet presAssocID="{1C8323F6-68C3-4B87-9886-C3E349A9790F}" presName="sibTrans" presStyleCnt="0"/>
      <dgm:spPr/>
    </dgm:pt>
    <dgm:pt modelId="{DAEAF60A-D522-CA47-9027-6613CCE40D21}" type="pres">
      <dgm:prSet presAssocID="{96652508-8CBA-41F3-BE18-5489122F99D3}" presName="node" presStyleLbl="node1" presStyleIdx="3" presStyleCnt="4">
        <dgm:presLayoutVars>
          <dgm:bulletEnabled val="1"/>
        </dgm:presLayoutVars>
      </dgm:prSet>
      <dgm:spPr/>
    </dgm:pt>
  </dgm:ptLst>
  <dgm:cxnLst>
    <dgm:cxn modelId="{6CE37F0A-026F-ED4E-8068-83043BB8D560}" type="presOf" srcId="{CC15E32B-BDA9-4BDA-AE77-83596E397B73}" destId="{59971F6C-24AB-4D40-AD4F-D255450AD81D}" srcOrd="0" destOrd="0" presId="urn:microsoft.com/office/officeart/2005/8/layout/default"/>
    <dgm:cxn modelId="{89B5300B-8C88-774F-A859-803A12B434FE}" type="presOf" srcId="{81C74F4C-B88B-4CEB-BD5D-B86B9BCB5800}" destId="{2F67329B-D007-0145-87A0-1C03000D74F3}" srcOrd="0" destOrd="0" presId="urn:microsoft.com/office/officeart/2005/8/layout/default"/>
    <dgm:cxn modelId="{1D82531E-E528-4B23-8D57-33D44A0EA30B}" srcId="{CC15E32B-BDA9-4BDA-AE77-83596E397B73}" destId="{859A5BF4-322B-481A-9896-B8A1C1BAF9F2}" srcOrd="2" destOrd="0" parTransId="{78679A02-B5B6-4173-AB1A-34BEE1B0C107}" sibTransId="{1C8323F6-68C3-4B87-9886-C3E349A9790F}"/>
    <dgm:cxn modelId="{B43B7823-956B-40D0-8E40-5DDED182CC9F}" srcId="{CC15E32B-BDA9-4BDA-AE77-83596E397B73}" destId="{96652508-8CBA-41F3-BE18-5489122F99D3}" srcOrd="3" destOrd="0" parTransId="{8CA028F8-046B-4955-991A-328C22C1A7E2}" sibTransId="{A9072231-9075-45A8-AB15-41E864396A92}"/>
    <dgm:cxn modelId="{79C98B33-AAF7-4925-9200-FF7C8D6EF251}" srcId="{CC15E32B-BDA9-4BDA-AE77-83596E397B73}" destId="{1D0FB478-BA89-4256-B3F3-CFEFB6D38E5A}" srcOrd="1" destOrd="0" parTransId="{365DEFD6-F0D6-4A5B-9583-06F9BF474C37}" sibTransId="{264F1CF4-7D1D-48A3-8B87-46F2A6FFA397}"/>
    <dgm:cxn modelId="{717B8998-7977-BF42-82CA-B88C045536AA}" type="presOf" srcId="{1D0FB478-BA89-4256-B3F3-CFEFB6D38E5A}" destId="{3954360F-4D1B-6D40-8FDF-FD3461598118}" srcOrd="0" destOrd="0" presId="urn:microsoft.com/office/officeart/2005/8/layout/default"/>
    <dgm:cxn modelId="{63EEE2B7-97F1-45B1-99D1-8C52AD6AB56D}" srcId="{CC15E32B-BDA9-4BDA-AE77-83596E397B73}" destId="{81C74F4C-B88B-4CEB-BD5D-B86B9BCB5800}" srcOrd="0" destOrd="0" parTransId="{71EB7B1B-FBFA-4622-9314-24B972025D7A}" sibTransId="{9AA84124-0ADD-4161-AD5A-299422F2ACE9}"/>
    <dgm:cxn modelId="{C02323DB-D14B-B840-9176-D552311D5163}" type="presOf" srcId="{96652508-8CBA-41F3-BE18-5489122F99D3}" destId="{DAEAF60A-D522-CA47-9027-6613CCE40D21}" srcOrd="0" destOrd="0" presId="urn:microsoft.com/office/officeart/2005/8/layout/default"/>
    <dgm:cxn modelId="{B958BAFF-0A81-8A4F-832B-8253E27A425F}" type="presOf" srcId="{859A5BF4-322B-481A-9896-B8A1C1BAF9F2}" destId="{38D57DBB-26A9-3548-BFDE-99767053AA3F}" srcOrd="0" destOrd="0" presId="urn:microsoft.com/office/officeart/2005/8/layout/default"/>
    <dgm:cxn modelId="{2BE73174-3B61-AB40-83F5-45AD1AA447E5}" type="presParOf" srcId="{59971F6C-24AB-4D40-AD4F-D255450AD81D}" destId="{2F67329B-D007-0145-87A0-1C03000D74F3}" srcOrd="0" destOrd="0" presId="urn:microsoft.com/office/officeart/2005/8/layout/default"/>
    <dgm:cxn modelId="{788FFC03-02C7-2A4B-93D4-704066302088}" type="presParOf" srcId="{59971F6C-24AB-4D40-AD4F-D255450AD81D}" destId="{918E2862-E845-284D-854F-5C5C2028EDC5}" srcOrd="1" destOrd="0" presId="urn:microsoft.com/office/officeart/2005/8/layout/default"/>
    <dgm:cxn modelId="{A56326B4-04C9-4C4A-9534-548A6A4DDCE6}" type="presParOf" srcId="{59971F6C-24AB-4D40-AD4F-D255450AD81D}" destId="{3954360F-4D1B-6D40-8FDF-FD3461598118}" srcOrd="2" destOrd="0" presId="urn:microsoft.com/office/officeart/2005/8/layout/default"/>
    <dgm:cxn modelId="{3F76F9EF-5439-4544-BBBB-841E98C3FFDF}" type="presParOf" srcId="{59971F6C-24AB-4D40-AD4F-D255450AD81D}" destId="{E93B7D96-221D-2246-8FEB-347B11A9BC21}" srcOrd="3" destOrd="0" presId="urn:microsoft.com/office/officeart/2005/8/layout/default"/>
    <dgm:cxn modelId="{E6CB854D-93FE-BA42-A3FD-C3511B076FD9}" type="presParOf" srcId="{59971F6C-24AB-4D40-AD4F-D255450AD81D}" destId="{38D57DBB-26A9-3548-BFDE-99767053AA3F}" srcOrd="4" destOrd="0" presId="urn:microsoft.com/office/officeart/2005/8/layout/default"/>
    <dgm:cxn modelId="{B3F51483-30DC-0F42-8864-3EF9B6778F11}" type="presParOf" srcId="{59971F6C-24AB-4D40-AD4F-D255450AD81D}" destId="{EAF2C2CB-0329-2D4A-A549-86B1FF46F868}" srcOrd="5" destOrd="0" presId="urn:microsoft.com/office/officeart/2005/8/layout/default"/>
    <dgm:cxn modelId="{FC7A5544-00F0-D44A-BC9A-F429D2BBB4DE}" type="presParOf" srcId="{59971F6C-24AB-4D40-AD4F-D255450AD81D}" destId="{DAEAF60A-D522-CA47-9027-6613CCE40D2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8558C3-7D2E-4243-A430-29543B86BF91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1F209F7-DE86-834F-81BE-4780E8C0E4BB}">
      <dgm:prSet phldrT="[Text]"/>
      <dgm:spPr/>
      <dgm:t>
        <a:bodyPr/>
        <a:lstStyle/>
        <a:p>
          <a:r>
            <a:rPr lang="en-US" b="1" i="0">
              <a:latin typeface="Segoe UI Semibold" panose="020B0502040204020203" pitchFamily="34" charset="0"/>
              <a:cs typeface="Segoe UI Semibold" panose="020B0502040204020203" pitchFamily="34" charset="0"/>
            </a:rPr>
            <a:t>Actors</a:t>
          </a:r>
          <a:endParaRPr lang="en-US" b="1" i="0" dirty="0">
            <a:latin typeface="Segoe UI Semibold" panose="020B0502040204020203" pitchFamily="34" charset="0"/>
            <a:cs typeface="Segoe UI Semibold" panose="020B0502040204020203" pitchFamily="34" charset="0"/>
          </a:endParaRPr>
        </a:p>
      </dgm:t>
    </dgm:pt>
    <dgm:pt modelId="{8152998E-E860-874E-9EC3-E3E67FAE0CDE}" type="parTrans" cxnId="{9C6A8D5C-CBEF-9D4A-9E1E-8DA96D4B041C}">
      <dgm:prSet/>
      <dgm:spPr/>
      <dgm:t>
        <a:bodyPr/>
        <a:lstStyle/>
        <a:p>
          <a:endParaRPr lang="en-US"/>
        </a:p>
      </dgm:t>
    </dgm:pt>
    <dgm:pt modelId="{771A1F69-FAB9-DF4A-BBEE-86470B52ECA2}" type="sibTrans" cxnId="{9C6A8D5C-CBEF-9D4A-9E1E-8DA96D4B041C}">
      <dgm:prSet/>
      <dgm:spPr/>
      <dgm:t>
        <a:bodyPr/>
        <a:lstStyle/>
        <a:p>
          <a:endParaRPr lang="en-US"/>
        </a:p>
      </dgm:t>
    </dgm:pt>
    <dgm:pt modelId="{5A12BB90-6DD7-3D4A-BF0C-9FA23C30615B}">
      <dgm:prSet phldrT="[Text]"/>
      <dgm:spPr/>
      <dgm:t>
        <a:bodyPr/>
        <a:lstStyle/>
        <a:p>
          <a:pPr>
            <a:buFontTx/>
            <a:buNone/>
          </a:pPr>
          <a:r>
            <a:rPr lang="en-US" b="0" i="0" dirty="0">
              <a:latin typeface="Segoe UI" panose="020B0502040204020203" pitchFamily="34" charset="0"/>
              <a:cs typeface="Segoe UI" panose="020B0502040204020203" pitchFamily="34" charset="0"/>
            </a:rPr>
            <a:t>Clients</a:t>
          </a:r>
        </a:p>
      </dgm:t>
    </dgm:pt>
    <dgm:pt modelId="{61CDB394-6FCA-774F-B037-7584F0DC38A9}" type="parTrans" cxnId="{95F9BDC9-31E2-244A-A9DE-773E73053CFE}">
      <dgm:prSet/>
      <dgm:spPr/>
      <dgm:t>
        <a:bodyPr/>
        <a:lstStyle/>
        <a:p>
          <a:endParaRPr lang="en-US"/>
        </a:p>
      </dgm:t>
    </dgm:pt>
    <dgm:pt modelId="{5872BCA8-B79A-E842-A886-BF9C9480FF30}" type="sibTrans" cxnId="{95F9BDC9-31E2-244A-A9DE-773E73053CFE}">
      <dgm:prSet/>
      <dgm:spPr/>
      <dgm:t>
        <a:bodyPr/>
        <a:lstStyle/>
        <a:p>
          <a:endParaRPr lang="en-US"/>
        </a:p>
      </dgm:t>
    </dgm:pt>
    <dgm:pt modelId="{607BECA3-5C65-504D-B78E-0B48F3EAA80A}">
      <dgm:prSet phldrT="[Text]"/>
      <dgm:spPr/>
      <dgm:t>
        <a:bodyPr/>
        <a:lstStyle/>
        <a:p>
          <a:pPr>
            <a:buFontTx/>
            <a:buNone/>
          </a:pPr>
          <a:r>
            <a:rPr lang="en-US" b="0" i="0" dirty="0">
              <a:latin typeface="Segoe UI" panose="020B0502040204020203" pitchFamily="34" charset="0"/>
              <a:cs typeface="Segoe UI" panose="020B0502040204020203" pitchFamily="34" charset="0"/>
            </a:rPr>
            <a:t>Service Providers</a:t>
          </a:r>
        </a:p>
      </dgm:t>
    </dgm:pt>
    <dgm:pt modelId="{F8B14C00-3952-3F40-BB65-87DB62520921}" type="parTrans" cxnId="{2C640965-CC32-F04F-A8BB-6520FE3EE9E5}">
      <dgm:prSet/>
      <dgm:spPr/>
      <dgm:t>
        <a:bodyPr/>
        <a:lstStyle/>
        <a:p>
          <a:endParaRPr lang="en-US"/>
        </a:p>
      </dgm:t>
    </dgm:pt>
    <dgm:pt modelId="{D804C102-DA34-8D48-9508-EF85244DB70E}" type="sibTrans" cxnId="{2C640965-CC32-F04F-A8BB-6520FE3EE9E5}">
      <dgm:prSet/>
      <dgm:spPr/>
      <dgm:t>
        <a:bodyPr/>
        <a:lstStyle/>
        <a:p>
          <a:endParaRPr lang="en-US"/>
        </a:p>
      </dgm:t>
    </dgm:pt>
    <dgm:pt modelId="{33927AF9-00E6-1F45-88F4-0282CBE01EC7}">
      <dgm:prSet phldrT="[Text]"/>
      <dgm:spPr/>
      <dgm:t>
        <a:bodyPr/>
        <a:lstStyle/>
        <a:p>
          <a:r>
            <a:rPr lang="en-US" b="1" i="0">
              <a:latin typeface="Segoe UI Semibold" panose="020B0502040204020203" pitchFamily="34" charset="0"/>
              <a:cs typeface="Segoe UI Semibold" panose="020B0502040204020203" pitchFamily="34" charset="0"/>
            </a:rPr>
            <a:t>Functions</a:t>
          </a:r>
          <a:endParaRPr lang="en-US" b="1" i="0" dirty="0">
            <a:latin typeface="Segoe UI Semibold" panose="020B0502040204020203" pitchFamily="34" charset="0"/>
            <a:cs typeface="Segoe UI Semibold" panose="020B0502040204020203" pitchFamily="34" charset="0"/>
          </a:endParaRPr>
        </a:p>
      </dgm:t>
    </dgm:pt>
    <dgm:pt modelId="{44C9FE3B-BAFA-7148-A3E2-F55CCC9D0102}" type="parTrans" cxnId="{EC279BB9-AA39-2249-9863-8DA8D366A546}">
      <dgm:prSet/>
      <dgm:spPr/>
      <dgm:t>
        <a:bodyPr/>
        <a:lstStyle/>
        <a:p>
          <a:endParaRPr lang="en-US"/>
        </a:p>
      </dgm:t>
    </dgm:pt>
    <dgm:pt modelId="{52D15670-E180-D34F-AE8A-7061AE0A7BED}" type="sibTrans" cxnId="{EC279BB9-AA39-2249-9863-8DA8D366A546}">
      <dgm:prSet/>
      <dgm:spPr/>
      <dgm:t>
        <a:bodyPr/>
        <a:lstStyle/>
        <a:p>
          <a:endParaRPr lang="en-US"/>
        </a:p>
      </dgm:t>
    </dgm:pt>
    <dgm:pt modelId="{982A3667-CA5F-9C4D-B255-1636A155ACA0}">
      <dgm:prSet phldrT="[Text]"/>
      <dgm:spPr/>
      <dgm:t>
        <a:bodyPr/>
        <a:lstStyle/>
        <a:p>
          <a:pPr>
            <a:buFontTx/>
            <a:buNone/>
          </a:pPr>
          <a:r>
            <a:rPr lang="en-US" b="0" i="0" dirty="0">
              <a:latin typeface="Segoe UI" panose="020B0502040204020203" pitchFamily="34" charset="0"/>
              <a:cs typeface="Segoe UI" panose="020B0502040204020203" pitchFamily="34" charset="0"/>
            </a:rPr>
            <a:t>Authentication</a:t>
          </a:r>
        </a:p>
      </dgm:t>
    </dgm:pt>
    <dgm:pt modelId="{EA14326E-9D44-064D-AE50-691C14C5128E}" type="parTrans" cxnId="{6914DDE8-2939-764A-A9AD-FDA0CDAE3705}">
      <dgm:prSet/>
      <dgm:spPr/>
      <dgm:t>
        <a:bodyPr/>
        <a:lstStyle/>
        <a:p>
          <a:endParaRPr lang="en-US"/>
        </a:p>
      </dgm:t>
    </dgm:pt>
    <dgm:pt modelId="{9A621195-19B8-BA40-AEC0-31EB0799B71C}" type="sibTrans" cxnId="{6914DDE8-2939-764A-A9AD-FDA0CDAE3705}">
      <dgm:prSet/>
      <dgm:spPr/>
      <dgm:t>
        <a:bodyPr/>
        <a:lstStyle/>
        <a:p>
          <a:endParaRPr lang="en-US"/>
        </a:p>
      </dgm:t>
    </dgm:pt>
    <dgm:pt modelId="{5E8BB8BA-590C-3C4A-B793-E62862707D9F}">
      <dgm:prSet phldrT="[Text]"/>
      <dgm:spPr/>
      <dgm:t>
        <a:bodyPr/>
        <a:lstStyle/>
        <a:p>
          <a:pPr>
            <a:buFontTx/>
            <a:buNone/>
          </a:pPr>
          <a:r>
            <a:rPr lang="en-US" b="0" i="0" dirty="0">
              <a:latin typeface="Segoe UI" panose="020B0502040204020203" pitchFamily="34" charset="0"/>
              <a:cs typeface="Segoe UI" panose="020B0502040204020203" pitchFamily="34" charset="0"/>
            </a:rPr>
            <a:t>Profile Management</a:t>
          </a:r>
        </a:p>
      </dgm:t>
    </dgm:pt>
    <dgm:pt modelId="{9DE0DE8A-572C-E440-B691-50F6408CB2D1}" type="parTrans" cxnId="{29B03E39-D24D-9443-9D67-F2975D1FD49C}">
      <dgm:prSet/>
      <dgm:spPr/>
      <dgm:t>
        <a:bodyPr/>
        <a:lstStyle/>
        <a:p>
          <a:endParaRPr lang="en-US"/>
        </a:p>
      </dgm:t>
    </dgm:pt>
    <dgm:pt modelId="{D70A2A79-C693-9945-93F1-008B1B057FE3}" type="sibTrans" cxnId="{29B03E39-D24D-9443-9D67-F2975D1FD49C}">
      <dgm:prSet/>
      <dgm:spPr/>
      <dgm:t>
        <a:bodyPr/>
        <a:lstStyle/>
        <a:p>
          <a:endParaRPr lang="en-US"/>
        </a:p>
      </dgm:t>
    </dgm:pt>
    <dgm:pt modelId="{F29C399F-B243-6343-B014-2586C683A875}">
      <dgm:prSet phldrT="[Text]"/>
      <dgm:spPr/>
      <dgm:t>
        <a:bodyPr/>
        <a:lstStyle/>
        <a:p>
          <a:pPr>
            <a:buFontTx/>
            <a:buNone/>
          </a:pPr>
          <a:r>
            <a:rPr lang="en-US" b="0" i="0" dirty="0">
              <a:latin typeface="Segoe UI" panose="020B0502040204020203" pitchFamily="34" charset="0"/>
              <a:cs typeface="Segoe UI" panose="020B0502040204020203" pitchFamily="34" charset="0"/>
            </a:rPr>
            <a:t>Search</a:t>
          </a:r>
        </a:p>
      </dgm:t>
    </dgm:pt>
    <dgm:pt modelId="{58F850F7-4A16-8B43-8439-A85A2016684C}" type="parTrans" cxnId="{0A5A4898-EC1E-4A4A-A207-ECB77867A3FD}">
      <dgm:prSet/>
      <dgm:spPr/>
      <dgm:t>
        <a:bodyPr/>
        <a:lstStyle/>
        <a:p>
          <a:endParaRPr lang="en-US"/>
        </a:p>
      </dgm:t>
    </dgm:pt>
    <dgm:pt modelId="{017E6D0C-2821-2F47-B4C8-EE2EBC17FEF1}" type="sibTrans" cxnId="{0A5A4898-EC1E-4A4A-A207-ECB77867A3FD}">
      <dgm:prSet/>
      <dgm:spPr/>
      <dgm:t>
        <a:bodyPr/>
        <a:lstStyle/>
        <a:p>
          <a:endParaRPr lang="en-US"/>
        </a:p>
      </dgm:t>
    </dgm:pt>
    <dgm:pt modelId="{E4FEA994-74AE-5F49-9DDB-39D84020F1E6}" type="pres">
      <dgm:prSet presAssocID="{3D8558C3-7D2E-4243-A430-29543B86BF91}" presName="linear" presStyleCnt="0">
        <dgm:presLayoutVars>
          <dgm:dir/>
          <dgm:animLvl val="lvl"/>
          <dgm:resizeHandles val="exact"/>
        </dgm:presLayoutVars>
      </dgm:prSet>
      <dgm:spPr/>
    </dgm:pt>
    <dgm:pt modelId="{15875005-56F6-5447-91CE-93A323AEB873}" type="pres">
      <dgm:prSet presAssocID="{41F209F7-DE86-834F-81BE-4780E8C0E4BB}" presName="parentLin" presStyleCnt="0"/>
      <dgm:spPr/>
    </dgm:pt>
    <dgm:pt modelId="{8FFFBA3E-77D0-C048-8C8E-C02647DF35C5}" type="pres">
      <dgm:prSet presAssocID="{41F209F7-DE86-834F-81BE-4780E8C0E4BB}" presName="parentLeftMargin" presStyleLbl="node1" presStyleIdx="0" presStyleCnt="2"/>
      <dgm:spPr/>
    </dgm:pt>
    <dgm:pt modelId="{EAE8D3D5-2B9A-014C-B3BB-51A3B07A4800}" type="pres">
      <dgm:prSet presAssocID="{41F209F7-DE86-834F-81BE-4780E8C0E4B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CE1EDE3-8CFE-EF4D-B9E0-411D458A66E8}" type="pres">
      <dgm:prSet presAssocID="{41F209F7-DE86-834F-81BE-4780E8C0E4BB}" presName="negativeSpace" presStyleCnt="0"/>
      <dgm:spPr/>
    </dgm:pt>
    <dgm:pt modelId="{36CECF98-37CE-4440-8410-C4673597DE20}" type="pres">
      <dgm:prSet presAssocID="{41F209F7-DE86-834F-81BE-4780E8C0E4BB}" presName="childText" presStyleLbl="conFgAcc1" presStyleIdx="0" presStyleCnt="2">
        <dgm:presLayoutVars>
          <dgm:bulletEnabled val="1"/>
        </dgm:presLayoutVars>
      </dgm:prSet>
      <dgm:spPr/>
    </dgm:pt>
    <dgm:pt modelId="{7B0A9114-E4F7-1E4C-A8E8-CA4D3DBC3978}" type="pres">
      <dgm:prSet presAssocID="{771A1F69-FAB9-DF4A-BBEE-86470B52ECA2}" presName="spaceBetweenRectangles" presStyleCnt="0"/>
      <dgm:spPr/>
    </dgm:pt>
    <dgm:pt modelId="{3A75CFDC-F146-3C4E-97E9-B3CA2E4D4AB5}" type="pres">
      <dgm:prSet presAssocID="{33927AF9-00E6-1F45-88F4-0282CBE01EC7}" presName="parentLin" presStyleCnt="0"/>
      <dgm:spPr/>
    </dgm:pt>
    <dgm:pt modelId="{C40279B4-E85F-C64A-8889-11353F86F394}" type="pres">
      <dgm:prSet presAssocID="{33927AF9-00E6-1F45-88F4-0282CBE01EC7}" presName="parentLeftMargin" presStyleLbl="node1" presStyleIdx="0" presStyleCnt="2"/>
      <dgm:spPr/>
    </dgm:pt>
    <dgm:pt modelId="{DCF55696-AC28-194C-AEA5-4C726A9C7383}" type="pres">
      <dgm:prSet presAssocID="{33927AF9-00E6-1F45-88F4-0282CBE01EC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824EEA7-5801-1441-ABD7-AE10E81FE2E3}" type="pres">
      <dgm:prSet presAssocID="{33927AF9-00E6-1F45-88F4-0282CBE01EC7}" presName="negativeSpace" presStyleCnt="0"/>
      <dgm:spPr/>
    </dgm:pt>
    <dgm:pt modelId="{25F50999-68AC-4E49-BD24-2362B1C9BC1C}" type="pres">
      <dgm:prSet presAssocID="{33927AF9-00E6-1F45-88F4-0282CBE01EC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9B03E39-D24D-9443-9D67-F2975D1FD49C}" srcId="{33927AF9-00E6-1F45-88F4-0282CBE01EC7}" destId="{5E8BB8BA-590C-3C4A-B793-E62862707D9F}" srcOrd="1" destOrd="0" parTransId="{9DE0DE8A-572C-E440-B691-50F6408CB2D1}" sibTransId="{D70A2A79-C693-9945-93F1-008B1B057FE3}"/>
    <dgm:cxn modelId="{75777C46-3597-814D-A75E-B9C8C2DE4197}" type="presOf" srcId="{41F209F7-DE86-834F-81BE-4780E8C0E4BB}" destId="{8FFFBA3E-77D0-C048-8C8E-C02647DF35C5}" srcOrd="0" destOrd="0" presId="urn:microsoft.com/office/officeart/2005/8/layout/list1"/>
    <dgm:cxn modelId="{473AE152-9D90-F04C-88E7-7F8502F2FDFA}" type="presOf" srcId="{607BECA3-5C65-504D-B78E-0B48F3EAA80A}" destId="{36CECF98-37CE-4440-8410-C4673597DE20}" srcOrd="0" destOrd="1" presId="urn:microsoft.com/office/officeart/2005/8/layout/list1"/>
    <dgm:cxn modelId="{8F192056-022E-DA43-9619-244CFB7BA935}" type="presOf" srcId="{41F209F7-DE86-834F-81BE-4780E8C0E4BB}" destId="{EAE8D3D5-2B9A-014C-B3BB-51A3B07A4800}" srcOrd="1" destOrd="0" presId="urn:microsoft.com/office/officeart/2005/8/layout/list1"/>
    <dgm:cxn modelId="{FC65DE58-BE1C-FE48-98D5-41D6FDD79469}" type="presOf" srcId="{5E8BB8BA-590C-3C4A-B793-E62862707D9F}" destId="{25F50999-68AC-4E49-BD24-2362B1C9BC1C}" srcOrd="0" destOrd="1" presId="urn:microsoft.com/office/officeart/2005/8/layout/list1"/>
    <dgm:cxn modelId="{9C6A8D5C-CBEF-9D4A-9E1E-8DA96D4B041C}" srcId="{3D8558C3-7D2E-4243-A430-29543B86BF91}" destId="{41F209F7-DE86-834F-81BE-4780E8C0E4BB}" srcOrd="0" destOrd="0" parTransId="{8152998E-E860-874E-9EC3-E3E67FAE0CDE}" sibTransId="{771A1F69-FAB9-DF4A-BBEE-86470B52ECA2}"/>
    <dgm:cxn modelId="{2C640965-CC32-F04F-A8BB-6520FE3EE9E5}" srcId="{41F209F7-DE86-834F-81BE-4780E8C0E4BB}" destId="{607BECA3-5C65-504D-B78E-0B48F3EAA80A}" srcOrd="1" destOrd="0" parTransId="{F8B14C00-3952-3F40-BB65-87DB62520921}" sibTransId="{D804C102-DA34-8D48-9508-EF85244DB70E}"/>
    <dgm:cxn modelId="{44811F71-AE4B-2447-9F29-FAEF120C0AD5}" type="presOf" srcId="{982A3667-CA5F-9C4D-B255-1636A155ACA0}" destId="{25F50999-68AC-4E49-BD24-2362B1C9BC1C}" srcOrd="0" destOrd="0" presId="urn:microsoft.com/office/officeart/2005/8/layout/list1"/>
    <dgm:cxn modelId="{0A5A4898-EC1E-4A4A-A207-ECB77867A3FD}" srcId="{33927AF9-00E6-1F45-88F4-0282CBE01EC7}" destId="{F29C399F-B243-6343-B014-2586C683A875}" srcOrd="2" destOrd="0" parTransId="{58F850F7-4A16-8B43-8439-A85A2016684C}" sibTransId="{017E6D0C-2821-2F47-B4C8-EE2EBC17FEF1}"/>
    <dgm:cxn modelId="{7200AFA2-C53D-DB41-AE47-A4E80C962C83}" type="presOf" srcId="{3D8558C3-7D2E-4243-A430-29543B86BF91}" destId="{E4FEA994-74AE-5F49-9DDB-39D84020F1E6}" srcOrd="0" destOrd="0" presId="urn:microsoft.com/office/officeart/2005/8/layout/list1"/>
    <dgm:cxn modelId="{27E209AA-BDCD-234D-83CB-D5904A66E934}" type="presOf" srcId="{33927AF9-00E6-1F45-88F4-0282CBE01EC7}" destId="{C40279B4-E85F-C64A-8889-11353F86F394}" srcOrd="0" destOrd="0" presId="urn:microsoft.com/office/officeart/2005/8/layout/list1"/>
    <dgm:cxn modelId="{EC279BB9-AA39-2249-9863-8DA8D366A546}" srcId="{3D8558C3-7D2E-4243-A430-29543B86BF91}" destId="{33927AF9-00E6-1F45-88F4-0282CBE01EC7}" srcOrd="1" destOrd="0" parTransId="{44C9FE3B-BAFA-7148-A3E2-F55CCC9D0102}" sibTransId="{52D15670-E180-D34F-AE8A-7061AE0A7BED}"/>
    <dgm:cxn modelId="{9273CABF-53EB-604D-BF1F-3AB9BD83593D}" type="presOf" srcId="{F29C399F-B243-6343-B014-2586C683A875}" destId="{25F50999-68AC-4E49-BD24-2362B1C9BC1C}" srcOrd="0" destOrd="2" presId="urn:microsoft.com/office/officeart/2005/8/layout/list1"/>
    <dgm:cxn modelId="{95F9BDC9-31E2-244A-A9DE-773E73053CFE}" srcId="{41F209F7-DE86-834F-81BE-4780E8C0E4BB}" destId="{5A12BB90-6DD7-3D4A-BF0C-9FA23C30615B}" srcOrd="0" destOrd="0" parTransId="{61CDB394-6FCA-774F-B037-7584F0DC38A9}" sibTransId="{5872BCA8-B79A-E842-A886-BF9C9480FF30}"/>
    <dgm:cxn modelId="{F4DB13D7-AE98-8C45-BE6B-C66CC530C0B2}" type="presOf" srcId="{5A12BB90-6DD7-3D4A-BF0C-9FA23C30615B}" destId="{36CECF98-37CE-4440-8410-C4673597DE20}" srcOrd="0" destOrd="0" presId="urn:microsoft.com/office/officeart/2005/8/layout/list1"/>
    <dgm:cxn modelId="{6914DDE8-2939-764A-A9AD-FDA0CDAE3705}" srcId="{33927AF9-00E6-1F45-88F4-0282CBE01EC7}" destId="{982A3667-CA5F-9C4D-B255-1636A155ACA0}" srcOrd="0" destOrd="0" parTransId="{EA14326E-9D44-064D-AE50-691C14C5128E}" sibTransId="{9A621195-19B8-BA40-AEC0-31EB0799B71C}"/>
    <dgm:cxn modelId="{30E297F2-515F-AE47-852C-36C974748F7C}" type="presOf" srcId="{33927AF9-00E6-1F45-88F4-0282CBE01EC7}" destId="{DCF55696-AC28-194C-AEA5-4C726A9C7383}" srcOrd="1" destOrd="0" presId="urn:microsoft.com/office/officeart/2005/8/layout/list1"/>
    <dgm:cxn modelId="{DB6883A5-7DCB-D241-87F3-433E96461BDF}" type="presParOf" srcId="{E4FEA994-74AE-5F49-9DDB-39D84020F1E6}" destId="{15875005-56F6-5447-91CE-93A323AEB873}" srcOrd="0" destOrd="0" presId="urn:microsoft.com/office/officeart/2005/8/layout/list1"/>
    <dgm:cxn modelId="{68B3A5D9-2061-1340-AEE2-858CC6109471}" type="presParOf" srcId="{15875005-56F6-5447-91CE-93A323AEB873}" destId="{8FFFBA3E-77D0-C048-8C8E-C02647DF35C5}" srcOrd="0" destOrd="0" presId="urn:microsoft.com/office/officeart/2005/8/layout/list1"/>
    <dgm:cxn modelId="{26602C19-6DC0-F549-9C1D-C526BD71B6B2}" type="presParOf" srcId="{15875005-56F6-5447-91CE-93A323AEB873}" destId="{EAE8D3D5-2B9A-014C-B3BB-51A3B07A4800}" srcOrd="1" destOrd="0" presId="urn:microsoft.com/office/officeart/2005/8/layout/list1"/>
    <dgm:cxn modelId="{E47F2DB4-E1BF-4042-AB8C-EFA50771160C}" type="presParOf" srcId="{E4FEA994-74AE-5F49-9DDB-39D84020F1E6}" destId="{ACE1EDE3-8CFE-EF4D-B9E0-411D458A66E8}" srcOrd="1" destOrd="0" presId="urn:microsoft.com/office/officeart/2005/8/layout/list1"/>
    <dgm:cxn modelId="{835D0855-4194-F846-8EAA-D69FE785F484}" type="presParOf" srcId="{E4FEA994-74AE-5F49-9DDB-39D84020F1E6}" destId="{36CECF98-37CE-4440-8410-C4673597DE20}" srcOrd="2" destOrd="0" presId="urn:microsoft.com/office/officeart/2005/8/layout/list1"/>
    <dgm:cxn modelId="{DE51D61D-5BB9-F140-9125-8AF622DFD28E}" type="presParOf" srcId="{E4FEA994-74AE-5F49-9DDB-39D84020F1E6}" destId="{7B0A9114-E4F7-1E4C-A8E8-CA4D3DBC3978}" srcOrd="3" destOrd="0" presId="urn:microsoft.com/office/officeart/2005/8/layout/list1"/>
    <dgm:cxn modelId="{79820B96-14FC-044B-B257-2F00A178E73C}" type="presParOf" srcId="{E4FEA994-74AE-5F49-9DDB-39D84020F1E6}" destId="{3A75CFDC-F146-3C4E-97E9-B3CA2E4D4AB5}" srcOrd="4" destOrd="0" presId="urn:microsoft.com/office/officeart/2005/8/layout/list1"/>
    <dgm:cxn modelId="{F6C0B3FA-3EB0-3749-AF9C-1A56E1454CD8}" type="presParOf" srcId="{3A75CFDC-F146-3C4E-97E9-B3CA2E4D4AB5}" destId="{C40279B4-E85F-C64A-8889-11353F86F394}" srcOrd="0" destOrd="0" presId="urn:microsoft.com/office/officeart/2005/8/layout/list1"/>
    <dgm:cxn modelId="{34A23F51-735F-F447-819F-78758B70D078}" type="presParOf" srcId="{3A75CFDC-F146-3C4E-97E9-B3CA2E4D4AB5}" destId="{DCF55696-AC28-194C-AEA5-4C726A9C7383}" srcOrd="1" destOrd="0" presId="urn:microsoft.com/office/officeart/2005/8/layout/list1"/>
    <dgm:cxn modelId="{522D20DE-2DE7-354D-94F1-973C27AD894F}" type="presParOf" srcId="{E4FEA994-74AE-5F49-9DDB-39D84020F1E6}" destId="{2824EEA7-5801-1441-ABD7-AE10E81FE2E3}" srcOrd="5" destOrd="0" presId="urn:microsoft.com/office/officeart/2005/8/layout/list1"/>
    <dgm:cxn modelId="{7653766E-4217-6B47-8409-0896E0C86DFD}" type="presParOf" srcId="{E4FEA994-74AE-5F49-9DDB-39D84020F1E6}" destId="{25F50999-68AC-4E49-BD24-2362B1C9BC1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8558C3-7D2E-4243-A430-29543B86BF91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1F209F7-DE86-834F-81BE-4780E8C0E4BB}">
      <dgm:prSet phldrT="[Text]"/>
      <dgm:spPr/>
      <dgm:t>
        <a:bodyPr/>
        <a:lstStyle/>
        <a:p>
          <a:r>
            <a:rPr lang="en-US" b="1" i="0">
              <a:latin typeface="Segoe UI Semibold" panose="020B0502040204020203" pitchFamily="34" charset="0"/>
              <a:cs typeface="Segoe UI Semibold" panose="020B0502040204020203" pitchFamily="34" charset="0"/>
            </a:rPr>
            <a:t>Actors</a:t>
          </a:r>
          <a:endParaRPr lang="en-US" b="1" i="0" dirty="0">
            <a:latin typeface="Segoe UI Semibold" panose="020B0502040204020203" pitchFamily="34" charset="0"/>
            <a:cs typeface="Segoe UI Semibold" panose="020B0502040204020203" pitchFamily="34" charset="0"/>
          </a:endParaRPr>
        </a:p>
      </dgm:t>
    </dgm:pt>
    <dgm:pt modelId="{8152998E-E860-874E-9EC3-E3E67FAE0CDE}" type="parTrans" cxnId="{9C6A8D5C-CBEF-9D4A-9E1E-8DA96D4B041C}">
      <dgm:prSet/>
      <dgm:spPr/>
      <dgm:t>
        <a:bodyPr/>
        <a:lstStyle/>
        <a:p>
          <a:endParaRPr lang="en-US"/>
        </a:p>
      </dgm:t>
    </dgm:pt>
    <dgm:pt modelId="{771A1F69-FAB9-DF4A-BBEE-86470B52ECA2}" type="sibTrans" cxnId="{9C6A8D5C-CBEF-9D4A-9E1E-8DA96D4B041C}">
      <dgm:prSet/>
      <dgm:spPr/>
      <dgm:t>
        <a:bodyPr/>
        <a:lstStyle/>
        <a:p>
          <a:endParaRPr lang="en-US"/>
        </a:p>
      </dgm:t>
    </dgm:pt>
    <dgm:pt modelId="{5A12BB90-6DD7-3D4A-BF0C-9FA23C30615B}">
      <dgm:prSet phldrT="[Text]"/>
      <dgm:spPr/>
      <dgm:t>
        <a:bodyPr/>
        <a:lstStyle/>
        <a:p>
          <a:pPr>
            <a:buFontTx/>
            <a:buNone/>
          </a:pPr>
          <a:r>
            <a:rPr lang="en-US" b="0" i="0" dirty="0">
              <a:latin typeface="Segoe UI" panose="020B0502040204020203" pitchFamily="34" charset="0"/>
              <a:cs typeface="Segoe UI" panose="020B0502040204020203" pitchFamily="34" charset="0"/>
            </a:rPr>
            <a:t>Clients</a:t>
          </a:r>
        </a:p>
      </dgm:t>
    </dgm:pt>
    <dgm:pt modelId="{61CDB394-6FCA-774F-B037-7584F0DC38A9}" type="parTrans" cxnId="{95F9BDC9-31E2-244A-A9DE-773E73053CFE}">
      <dgm:prSet/>
      <dgm:spPr/>
      <dgm:t>
        <a:bodyPr/>
        <a:lstStyle/>
        <a:p>
          <a:endParaRPr lang="en-US"/>
        </a:p>
      </dgm:t>
    </dgm:pt>
    <dgm:pt modelId="{5872BCA8-B79A-E842-A886-BF9C9480FF30}" type="sibTrans" cxnId="{95F9BDC9-31E2-244A-A9DE-773E73053CFE}">
      <dgm:prSet/>
      <dgm:spPr/>
      <dgm:t>
        <a:bodyPr/>
        <a:lstStyle/>
        <a:p>
          <a:endParaRPr lang="en-US"/>
        </a:p>
      </dgm:t>
    </dgm:pt>
    <dgm:pt modelId="{607BECA3-5C65-504D-B78E-0B48F3EAA80A}">
      <dgm:prSet phldrT="[Text]"/>
      <dgm:spPr/>
      <dgm:t>
        <a:bodyPr/>
        <a:lstStyle/>
        <a:p>
          <a:pPr>
            <a:buFontTx/>
            <a:buNone/>
          </a:pPr>
          <a:r>
            <a:rPr lang="en-US" b="0" i="0" dirty="0">
              <a:latin typeface="Segoe UI" panose="020B0502040204020203" pitchFamily="34" charset="0"/>
              <a:cs typeface="Segoe UI" panose="020B0502040204020203" pitchFamily="34" charset="0"/>
            </a:rPr>
            <a:t>Service Providers</a:t>
          </a:r>
        </a:p>
      </dgm:t>
    </dgm:pt>
    <dgm:pt modelId="{F8B14C00-3952-3F40-BB65-87DB62520921}" type="parTrans" cxnId="{2C640965-CC32-F04F-A8BB-6520FE3EE9E5}">
      <dgm:prSet/>
      <dgm:spPr/>
      <dgm:t>
        <a:bodyPr/>
        <a:lstStyle/>
        <a:p>
          <a:endParaRPr lang="en-US"/>
        </a:p>
      </dgm:t>
    </dgm:pt>
    <dgm:pt modelId="{D804C102-DA34-8D48-9508-EF85244DB70E}" type="sibTrans" cxnId="{2C640965-CC32-F04F-A8BB-6520FE3EE9E5}">
      <dgm:prSet/>
      <dgm:spPr/>
      <dgm:t>
        <a:bodyPr/>
        <a:lstStyle/>
        <a:p>
          <a:endParaRPr lang="en-US"/>
        </a:p>
      </dgm:t>
    </dgm:pt>
    <dgm:pt modelId="{33927AF9-00E6-1F45-88F4-0282CBE01EC7}">
      <dgm:prSet phldrT="[Text]"/>
      <dgm:spPr/>
      <dgm:t>
        <a:bodyPr/>
        <a:lstStyle/>
        <a:p>
          <a:r>
            <a:rPr lang="en-US" b="1" i="0">
              <a:latin typeface="Segoe UI Semibold" panose="020B0502040204020203" pitchFamily="34" charset="0"/>
              <a:cs typeface="Segoe UI Semibold" panose="020B0502040204020203" pitchFamily="34" charset="0"/>
            </a:rPr>
            <a:t>Functions</a:t>
          </a:r>
          <a:endParaRPr lang="en-US" b="1" i="0" dirty="0">
            <a:latin typeface="Segoe UI Semibold" panose="020B0502040204020203" pitchFamily="34" charset="0"/>
            <a:cs typeface="Segoe UI Semibold" panose="020B0502040204020203" pitchFamily="34" charset="0"/>
          </a:endParaRPr>
        </a:p>
      </dgm:t>
    </dgm:pt>
    <dgm:pt modelId="{44C9FE3B-BAFA-7148-A3E2-F55CCC9D0102}" type="parTrans" cxnId="{EC279BB9-AA39-2249-9863-8DA8D366A546}">
      <dgm:prSet/>
      <dgm:spPr/>
      <dgm:t>
        <a:bodyPr/>
        <a:lstStyle/>
        <a:p>
          <a:endParaRPr lang="en-US"/>
        </a:p>
      </dgm:t>
    </dgm:pt>
    <dgm:pt modelId="{52D15670-E180-D34F-AE8A-7061AE0A7BED}" type="sibTrans" cxnId="{EC279BB9-AA39-2249-9863-8DA8D366A546}">
      <dgm:prSet/>
      <dgm:spPr/>
      <dgm:t>
        <a:bodyPr/>
        <a:lstStyle/>
        <a:p>
          <a:endParaRPr lang="en-US"/>
        </a:p>
      </dgm:t>
    </dgm:pt>
    <dgm:pt modelId="{982A3667-CA5F-9C4D-B255-1636A155ACA0}">
      <dgm:prSet phldrT="[Text]"/>
      <dgm:spPr/>
      <dgm:t>
        <a:bodyPr/>
        <a:lstStyle/>
        <a:p>
          <a:pPr>
            <a:buFontTx/>
            <a:buNone/>
          </a:pPr>
          <a:r>
            <a:rPr lang="en-US" b="0" i="0" dirty="0">
              <a:latin typeface="Segoe UI" panose="020B0502040204020203" pitchFamily="34" charset="0"/>
              <a:cs typeface="Segoe UI" panose="020B0502040204020203" pitchFamily="34" charset="0"/>
            </a:rPr>
            <a:t>Authentication</a:t>
          </a:r>
        </a:p>
      </dgm:t>
    </dgm:pt>
    <dgm:pt modelId="{EA14326E-9D44-064D-AE50-691C14C5128E}" type="parTrans" cxnId="{6914DDE8-2939-764A-A9AD-FDA0CDAE3705}">
      <dgm:prSet/>
      <dgm:spPr/>
      <dgm:t>
        <a:bodyPr/>
        <a:lstStyle/>
        <a:p>
          <a:endParaRPr lang="en-US"/>
        </a:p>
      </dgm:t>
    </dgm:pt>
    <dgm:pt modelId="{9A621195-19B8-BA40-AEC0-31EB0799B71C}" type="sibTrans" cxnId="{6914DDE8-2939-764A-A9AD-FDA0CDAE3705}">
      <dgm:prSet/>
      <dgm:spPr/>
      <dgm:t>
        <a:bodyPr/>
        <a:lstStyle/>
        <a:p>
          <a:endParaRPr lang="en-US"/>
        </a:p>
      </dgm:t>
    </dgm:pt>
    <dgm:pt modelId="{5E8BB8BA-590C-3C4A-B793-E62862707D9F}">
      <dgm:prSet phldrT="[Text]"/>
      <dgm:spPr/>
      <dgm:t>
        <a:bodyPr/>
        <a:lstStyle/>
        <a:p>
          <a:pPr>
            <a:buFontTx/>
            <a:buNone/>
          </a:pPr>
          <a:r>
            <a:rPr lang="en-US" b="0" i="0" dirty="0">
              <a:latin typeface="Segoe UI" panose="020B0502040204020203" pitchFamily="34" charset="0"/>
              <a:cs typeface="Segoe UI" panose="020B0502040204020203" pitchFamily="34" charset="0"/>
            </a:rPr>
            <a:t>Profile Management</a:t>
          </a:r>
        </a:p>
      </dgm:t>
    </dgm:pt>
    <dgm:pt modelId="{9DE0DE8A-572C-E440-B691-50F6408CB2D1}" type="parTrans" cxnId="{29B03E39-D24D-9443-9D67-F2975D1FD49C}">
      <dgm:prSet/>
      <dgm:spPr/>
      <dgm:t>
        <a:bodyPr/>
        <a:lstStyle/>
        <a:p>
          <a:endParaRPr lang="en-US"/>
        </a:p>
      </dgm:t>
    </dgm:pt>
    <dgm:pt modelId="{D70A2A79-C693-9945-93F1-008B1B057FE3}" type="sibTrans" cxnId="{29B03E39-D24D-9443-9D67-F2975D1FD49C}">
      <dgm:prSet/>
      <dgm:spPr/>
      <dgm:t>
        <a:bodyPr/>
        <a:lstStyle/>
        <a:p>
          <a:endParaRPr lang="en-US"/>
        </a:p>
      </dgm:t>
    </dgm:pt>
    <dgm:pt modelId="{F29C399F-B243-6343-B014-2586C683A875}">
      <dgm:prSet phldrT="[Text]"/>
      <dgm:spPr/>
      <dgm:t>
        <a:bodyPr/>
        <a:lstStyle/>
        <a:p>
          <a:pPr>
            <a:buFontTx/>
            <a:buNone/>
          </a:pPr>
          <a:r>
            <a:rPr lang="en-US" b="0" i="0" dirty="0">
              <a:latin typeface="Segoe UI" panose="020B0502040204020203" pitchFamily="34" charset="0"/>
              <a:cs typeface="Segoe UI" panose="020B0502040204020203" pitchFamily="34" charset="0"/>
            </a:rPr>
            <a:t>Search</a:t>
          </a:r>
        </a:p>
      </dgm:t>
    </dgm:pt>
    <dgm:pt modelId="{58F850F7-4A16-8B43-8439-A85A2016684C}" type="parTrans" cxnId="{0A5A4898-EC1E-4A4A-A207-ECB77867A3FD}">
      <dgm:prSet/>
      <dgm:spPr/>
      <dgm:t>
        <a:bodyPr/>
        <a:lstStyle/>
        <a:p>
          <a:endParaRPr lang="en-US"/>
        </a:p>
      </dgm:t>
    </dgm:pt>
    <dgm:pt modelId="{017E6D0C-2821-2F47-B4C8-EE2EBC17FEF1}" type="sibTrans" cxnId="{0A5A4898-EC1E-4A4A-A207-ECB77867A3FD}">
      <dgm:prSet/>
      <dgm:spPr/>
      <dgm:t>
        <a:bodyPr/>
        <a:lstStyle/>
        <a:p>
          <a:endParaRPr lang="en-US"/>
        </a:p>
      </dgm:t>
    </dgm:pt>
    <dgm:pt modelId="{53BF3E9C-86E9-1244-A99F-D53BE04587FE}">
      <dgm:prSet phldrT="[Text]"/>
      <dgm:spPr/>
      <dgm:t>
        <a:bodyPr/>
        <a:lstStyle/>
        <a:p>
          <a:pPr>
            <a:buFontTx/>
            <a:buNone/>
          </a:pPr>
          <a:r>
            <a:rPr lang="en-US" b="1" i="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rPr>
            <a:t>Moderators</a:t>
          </a:r>
        </a:p>
      </dgm:t>
    </dgm:pt>
    <dgm:pt modelId="{9EAD682D-269B-A442-8292-81709B1B10BC}" type="parTrans" cxnId="{62A2007F-D64B-E948-A122-C86EC12B21F8}">
      <dgm:prSet/>
      <dgm:spPr/>
      <dgm:t>
        <a:bodyPr/>
        <a:lstStyle/>
        <a:p>
          <a:endParaRPr lang="en-US"/>
        </a:p>
      </dgm:t>
    </dgm:pt>
    <dgm:pt modelId="{AE624024-E990-2D45-81A0-EB8BA974A263}" type="sibTrans" cxnId="{62A2007F-D64B-E948-A122-C86EC12B21F8}">
      <dgm:prSet/>
      <dgm:spPr/>
      <dgm:t>
        <a:bodyPr/>
        <a:lstStyle/>
        <a:p>
          <a:endParaRPr lang="en-US"/>
        </a:p>
      </dgm:t>
    </dgm:pt>
    <dgm:pt modelId="{34BEE797-76E2-C44C-A631-3034BE515784}">
      <dgm:prSet phldrT="[Text]"/>
      <dgm:spPr/>
      <dgm:t>
        <a:bodyPr/>
        <a:lstStyle/>
        <a:p>
          <a:pPr>
            <a:buFontTx/>
            <a:buNone/>
          </a:pPr>
          <a:r>
            <a:rPr lang="en-US" b="1" i="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rPr>
            <a:t>Booking</a:t>
          </a:r>
        </a:p>
      </dgm:t>
    </dgm:pt>
    <dgm:pt modelId="{454DE41C-D081-0048-A4C2-AEC7121A2468}" type="parTrans" cxnId="{A3016538-44DB-654D-88C9-C723B56F97A6}">
      <dgm:prSet/>
      <dgm:spPr/>
      <dgm:t>
        <a:bodyPr/>
        <a:lstStyle/>
        <a:p>
          <a:endParaRPr lang="en-US"/>
        </a:p>
      </dgm:t>
    </dgm:pt>
    <dgm:pt modelId="{9B63EA1E-3F70-504C-8EE4-BB5FEEC4C4A7}" type="sibTrans" cxnId="{A3016538-44DB-654D-88C9-C723B56F97A6}">
      <dgm:prSet/>
      <dgm:spPr/>
      <dgm:t>
        <a:bodyPr/>
        <a:lstStyle/>
        <a:p>
          <a:endParaRPr lang="en-US"/>
        </a:p>
      </dgm:t>
    </dgm:pt>
    <dgm:pt modelId="{4644BF5A-09A2-B94F-ABB5-F8DA7ABB106E}">
      <dgm:prSet phldrT="[Text]"/>
      <dgm:spPr/>
      <dgm:t>
        <a:bodyPr/>
        <a:lstStyle/>
        <a:p>
          <a:pPr>
            <a:buFontTx/>
            <a:buNone/>
          </a:pPr>
          <a:r>
            <a:rPr lang="en-US" b="1" i="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rPr>
            <a:t>Reviews</a:t>
          </a:r>
        </a:p>
      </dgm:t>
    </dgm:pt>
    <dgm:pt modelId="{0DD8DF15-3EBF-C54D-AF05-2C3A5E090257}" type="parTrans" cxnId="{E20AA626-B4CB-7544-A08C-CB658B7700CF}">
      <dgm:prSet/>
      <dgm:spPr/>
      <dgm:t>
        <a:bodyPr/>
        <a:lstStyle/>
        <a:p>
          <a:endParaRPr lang="en-US"/>
        </a:p>
      </dgm:t>
    </dgm:pt>
    <dgm:pt modelId="{2F6B0F08-F2BC-2B46-9E6D-4B9B1007E701}" type="sibTrans" cxnId="{E20AA626-B4CB-7544-A08C-CB658B7700CF}">
      <dgm:prSet/>
      <dgm:spPr/>
      <dgm:t>
        <a:bodyPr/>
        <a:lstStyle/>
        <a:p>
          <a:endParaRPr lang="en-US"/>
        </a:p>
      </dgm:t>
    </dgm:pt>
    <dgm:pt modelId="{E4FEA994-74AE-5F49-9DDB-39D84020F1E6}" type="pres">
      <dgm:prSet presAssocID="{3D8558C3-7D2E-4243-A430-29543B86BF91}" presName="linear" presStyleCnt="0">
        <dgm:presLayoutVars>
          <dgm:dir/>
          <dgm:animLvl val="lvl"/>
          <dgm:resizeHandles val="exact"/>
        </dgm:presLayoutVars>
      </dgm:prSet>
      <dgm:spPr/>
    </dgm:pt>
    <dgm:pt modelId="{15875005-56F6-5447-91CE-93A323AEB873}" type="pres">
      <dgm:prSet presAssocID="{41F209F7-DE86-834F-81BE-4780E8C0E4BB}" presName="parentLin" presStyleCnt="0"/>
      <dgm:spPr/>
    </dgm:pt>
    <dgm:pt modelId="{8FFFBA3E-77D0-C048-8C8E-C02647DF35C5}" type="pres">
      <dgm:prSet presAssocID="{41F209F7-DE86-834F-81BE-4780E8C0E4BB}" presName="parentLeftMargin" presStyleLbl="node1" presStyleIdx="0" presStyleCnt="2"/>
      <dgm:spPr/>
    </dgm:pt>
    <dgm:pt modelId="{EAE8D3D5-2B9A-014C-B3BB-51A3B07A4800}" type="pres">
      <dgm:prSet presAssocID="{41F209F7-DE86-834F-81BE-4780E8C0E4B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CE1EDE3-8CFE-EF4D-B9E0-411D458A66E8}" type="pres">
      <dgm:prSet presAssocID="{41F209F7-DE86-834F-81BE-4780E8C0E4BB}" presName="negativeSpace" presStyleCnt="0"/>
      <dgm:spPr/>
    </dgm:pt>
    <dgm:pt modelId="{36CECF98-37CE-4440-8410-C4673597DE20}" type="pres">
      <dgm:prSet presAssocID="{41F209F7-DE86-834F-81BE-4780E8C0E4BB}" presName="childText" presStyleLbl="conFgAcc1" presStyleIdx="0" presStyleCnt="2">
        <dgm:presLayoutVars>
          <dgm:bulletEnabled val="1"/>
        </dgm:presLayoutVars>
      </dgm:prSet>
      <dgm:spPr/>
    </dgm:pt>
    <dgm:pt modelId="{7B0A9114-E4F7-1E4C-A8E8-CA4D3DBC3978}" type="pres">
      <dgm:prSet presAssocID="{771A1F69-FAB9-DF4A-BBEE-86470B52ECA2}" presName="spaceBetweenRectangles" presStyleCnt="0"/>
      <dgm:spPr/>
    </dgm:pt>
    <dgm:pt modelId="{3A75CFDC-F146-3C4E-97E9-B3CA2E4D4AB5}" type="pres">
      <dgm:prSet presAssocID="{33927AF9-00E6-1F45-88F4-0282CBE01EC7}" presName="parentLin" presStyleCnt="0"/>
      <dgm:spPr/>
    </dgm:pt>
    <dgm:pt modelId="{C40279B4-E85F-C64A-8889-11353F86F394}" type="pres">
      <dgm:prSet presAssocID="{33927AF9-00E6-1F45-88F4-0282CBE01EC7}" presName="parentLeftMargin" presStyleLbl="node1" presStyleIdx="0" presStyleCnt="2"/>
      <dgm:spPr/>
    </dgm:pt>
    <dgm:pt modelId="{DCF55696-AC28-194C-AEA5-4C726A9C7383}" type="pres">
      <dgm:prSet presAssocID="{33927AF9-00E6-1F45-88F4-0282CBE01EC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824EEA7-5801-1441-ABD7-AE10E81FE2E3}" type="pres">
      <dgm:prSet presAssocID="{33927AF9-00E6-1F45-88F4-0282CBE01EC7}" presName="negativeSpace" presStyleCnt="0"/>
      <dgm:spPr/>
    </dgm:pt>
    <dgm:pt modelId="{25F50999-68AC-4E49-BD24-2362B1C9BC1C}" type="pres">
      <dgm:prSet presAssocID="{33927AF9-00E6-1F45-88F4-0282CBE01EC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20AA626-B4CB-7544-A08C-CB658B7700CF}" srcId="{33927AF9-00E6-1F45-88F4-0282CBE01EC7}" destId="{4644BF5A-09A2-B94F-ABB5-F8DA7ABB106E}" srcOrd="4" destOrd="0" parTransId="{0DD8DF15-3EBF-C54D-AF05-2C3A5E090257}" sibTransId="{2F6B0F08-F2BC-2B46-9E6D-4B9B1007E701}"/>
    <dgm:cxn modelId="{A3016538-44DB-654D-88C9-C723B56F97A6}" srcId="{33927AF9-00E6-1F45-88F4-0282CBE01EC7}" destId="{34BEE797-76E2-C44C-A631-3034BE515784}" srcOrd="3" destOrd="0" parTransId="{454DE41C-D081-0048-A4C2-AEC7121A2468}" sibTransId="{9B63EA1E-3F70-504C-8EE4-BB5FEEC4C4A7}"/>
    <dgm:cxn modelId="{29B03E39-D24D-9443-9D67-F2975D1FD49C}" srcId="{33927AF9-00E6-1F45-88F4-0282CBE01EC7}" destId="{5E8BB8BA-590C-3C4A-B793-E62862707D9F}" srcOrd="1" destOrd="0" parTransId="{9DE0DE8A-572C-E440-B691-50F6408CB2D1}" sibTransId="{D70A2A79-C693-9945-93F1-008B1B057FE3}"/>
    <dgm:cxn modelId="{269E3C3B-B35E-5448-BED8-6A9014EEAD90}" type="presOf" srcId="{4644BF5A-09A2-B94F-ABB5-F8DA7ABB106E}" destId="{25F50999-68AC-4E49-BD24-2362B1C9BC1C}" srcOrd="0" destOrd="4" presId="urn:microsoft.com/office/officeart/2005/8/layout/list1"/>
    <dgm:cxn modelId="{75777C46-3597-814D-A75E-B9C8C2DE4197}" type="presOf" srcId="{41F209F7-DE86-834F-81BE-4780E8C0E4BB}" destId="{8FFFBA3E-77D0-C048-8C8E-C02647DF35C5}" srcOrd="0" destOrd="0" presId="urn:microsoft.com/office/officeart/2005/8/layout/list1"/>
    <dgm:cxn modelId="{473AE152-9D90-F04C-88E7-7F8502F2FDFA}" type="presOf" srcId="{607BECA3-5C65-504D-B78E-0B48F3EAA80A}" destId="{36CECF98-37CE-4440-8410-C4673597DE20}" srcOrd="0" destOrd="1" presId="urn:microsoft.com/office/officeart/2005/8/layout/list1"/>
    <dgm:cxn modelId="{8F192056-022E-DA43-9619-244CFB7BA935}" type="presOf" srcId="{41F209F7-DE86-834F-81BE-4780E8C0E4BB}" destId="{EAE8D3D5-2B9A-014C-B3BB-51A3B07A4800}" srcOrd="1" destOrd="0" presId="urn:microsoft.com/office/officeart/2005/8/layout/list1"/>
    <dgm:cxn modelId="{FC65DE58-BE1C-FE48-98D5-41D6FDD79469}" type="presOf" srcId="{5E8BB8BA-590C-3C4A-B793-E62862707D9F}" destId="{25F50999-68AC-4E49-BD24-2362B1C9BC1C}" srcOrd="0" destOrd="1" presId="urn:microsoft.com/office/officeart/2005/8/layout/list1"/>
    <dgm:cxn modelId="{9C6A8D5C-CBEF-9D4A-9E1E-8DA96D4B041C}" srcId="{3D8558C3-7D2E-4243-A430-29543B86BF91}" destId="{41F209F7-DE86-834F-81BE-4780E8C0E4BB}" srcOrd="0" destOrd="0" parTransId="{8152998E-E860-874E-9EC3-E3E67FAE0CDE}" sibTransId="{771A1F69-FAB9-DF4A-BBEE-86470B52ECA2}"/>
    <dgm:cxn modelId="{2C640965-CC32-F04F-A8BB-6520FE3EE9E5}" srcId="{41F209F7-DE86-834F-81BE-4780E8C0E4BB}" destId="{607BECA3-5C65-504D-B78E-0B48F3EAA80A}" srcOrd="1" destOrd="0" parTransId="{F8B14C00-3952-3F40-BB65-87DB62520921}" sibTransId="{D804C102-DA34-8D48-9508-EF85244DB70E}"/>
    <dgm:cxn modelId="{DCB72E66-599E-9F45-BC4E-62C4402F538A}" type="presOf" srcId="{53BF3E9C-86E9-1244-A99F-D53BE04587FE}" destId="{36CECF98-37CE-4440-8410-C4673597DE20}" srcOrd="0" destOrd="2" presId="urn:microsoft.com/office/officeart/2005/8/layout/list1"/>
    <dgm:cxn modelId="{44811F71-AE4B-2447-9F29-FAEF120C0AD5}" type="presOf" srcId="{982A3667-CA5F-9C4D-B255-1636A155ACA0}" destId="{25F50999-68AC-4E49-BD24-2362B1C9BC1C}" srcOrd="0" destOrd="0" presId="urn:microsoft.com/office/officeart/2005/8/layout/list1"/>
    <dgm:cxn modelId="{62A2007F-D64B-E948-A122-C86EC12B21F8}" srcId="{41F209F7-DE86-834F-81BE-4780E8C0E4BB}" destId="{53BF3E9C-86E9-1244-A99F-D53BE04587FE}" srcOrd="2" destOrd="0" parTransId="{9EAD682D-269B-A442-8292-81709B1B10BC}" sibTransId="{AE624024-E990-2D45-81A0-EB8BA974A263}"/>
    <dgm:cxn modelId="{73875797-9131-FB43-96EE-6908FD7D747E}" type="presOf" srcId="{34BEE797-76E2-C44C-A631-3034BE515784}" destId="{25F50999-68AC-4E49-BD24-2362B1C9BC1C}" srcOrd="0" destOrd="3" presId="urn:microsoft.com/office/officeart/2005/8/layout/list1"/>
    <dgm:cxn modelId="{0A5A4898-EC1E-4A4A-A207-ECB77867A3FD}" srcId="{33927AF9-00E6-1F45-88F4-0282CBE01EC7}" destId="{F29C399F-B243-6343-B014-2586C683A875}" srcOrd="2" destOrd="0" parTransId="{58F850F7-4A16-8B43-8439-A85A2016684C}" sibTransId="{017E6D0C-2821-2F47-B4C8-EE2EBC17FEF1}"/>
    <dgm:cxn modelId="{7200AFA2-C53D-DB41-AE47-A4E80C962C83}" type="presOf" srcId="{3D8558C3-7D2E-4243-A430-29543B86BF91}" destId="{E4FEA994-74AE-5F49-9DDB-39D84020F1E6}" srcOrd="0" destOrd="0" presId="urn:microsoft.com/office/officeart/2005/8/layout/list1"/>
    <dgm:cxn modelId="{27E209AA-BDCD-234D-83CB-D5904A66E934}" type="presOf" srcId="{33927AF9-00E6-1F45-88F4-0282CBE01EC7}" destId="{C40279B4-E85F-C64A-8889-11353F86F394}" srcOrd="0" destOrd="0" presId="urn:microsoft.com/office/officeart/2005/8/layout/list1"/>
    <dgm:cxn modelId="{EC279BB9-AA39-2249-9863-8DA8D366A546}" srcId="{3D8558C3-7D2E-4243-A430-29543B86BF91}" destId="{33927AF9-00E6-1F45-88F4-0282CBE01EC7}" srcOrd="1" destOrd="0" parTransId="{44C9FE3B-BAFA-7148-A3E2-F55CCC9D0102}" sibTransId="{52D15670-E180-D34F-AE8A-7061AE0A7BED}"/>
    <dgm:cxn modelId="{9273CABF-53EB-604D-BF1F-3AB9BD83593D}" type="presOf" srcId="{F29C399F-B243-6343-B014-2586C683A875}" destId="{25F50999-68AC-4E49-BD24-2362B1C9BC1C}" srcOrd="0" destOrd="2" presId="urn:microsoft.com/office/officeart/2005/8/layout/list1"/>
    <dgm:cxn modelId="{95F9BDC9-31E2-244A-A9DE-773E73053CFE}" srcId="{41F209F7-DE86-834F-81BE-4780E8C0E4BB}" destId="{5A12BB90-6DD7-3D4A-BF0C-9FA23C30615B}" srcOrd="0" destOrd="0" parTransId="{61CDB394-6FCA-774F-B037-7584F0DC38A9}" sibTransId="{5872BCA8-B79A-E842-A886-BF9C9480FF30}"/>
    <dgm:cxn modelId="{F4DB13D7-AE98-8C45-BE6B-C66CC530C0B2}" type="presOf" srcId="{5A12BB90-6DD7-3D4A-BF0C-9FA23C30615B}" destId="{36CECF98-37CE-4440-8410-C4673597DE20}" srcOrd="0" destOrd="0" presId="urn:microsoft.com/office/officeart/2005/8/layout/list1"/>
    <dgm:cxn modelId="{6914DDE8-2939-764A-A9AD-FDA0CDAE3705}" srcId="{33927AF9-00E6-1F45-88F4-0282CBE01EC7}" destId="{982A3667-CA5F-9C4D-B255-1636A155ACA0}" srcOrd="0" destOrd="0" parTransId="{EA14326E-9D44-064D-AE50-691C14C5128E}" sibTransId="{9A621195-19B8-BA40-AEC0-31EB0799B71C}"/>
    <dgm:cxn modelId="{30E297F2-515F-AE47-852C-36C974748F7C}" type="presOf" srcId="{33927AF9-00E6-1F45-88F4-0282CBE01EC7}" destId="{DCF55696-AC28-194C-AEA5-4C726A9C7383}" srcOrd="1" destOrd="0" presId="urn:microsoft.com/office/officeart/2005/8/layout/list1"/>
    <dgm:cxn modelId="{DB6883A5-7DCB-D241-87F3-433E96461BDF}" type="presParOf" srcId="{E4FEA994-74AE-5F49-9DDB-39D84020F1E6}" destId="{15875005-56F6-5447-91CE-93A323AEB873}" srcOrd="0" destOrd="0" presId="urn:microsoft.com/office/officeart/2005/8/layout/list1"/>
    <dgm:cxn modelId="{68B3A5D9-2061-1340-AEE2-858CC6109471}" type="presParOf" srcId="{15875005-56F6-5447-91CE-93A323AEB873}" destId="{8FFFBA3E-77D0-C048-8C8E-C02647DF35C5}" srcOrd="0" destOrd="0" presId="urn:microsoft.com/office/officeart/2005/8/layout/list1"/>
    <dgm:cxn modelId="{26602C19-6DC0-F549-9C1D-C526BD71B6B2}" type="presParOf" srcId="{15875005-56F6-5447-91CE-93A323AEB873}" destId="{EAE8D3D5-2B9A-014C-B3BB-51A3B07A4800}" srcOrd="1" destOrd="0" presId="urn:microsoft.com/office/officeart/2005/8/layout/list1"/>
    <dgm:cxn modelId="{E47F2DB4-E1BF-4042-AB8C-EFA50771160C}" type="presParOf" srcId="{E4FEA994-74AE-5F49-9DDB-39D84020F1E6}" destId="{ACE1EDE3-8CFE-EF4D-B9E0-411D458A66E8}" srcOrd="1" destOrd="0" presId="urn:microsoft.com/office/officeart/2005/8/layout/list1"/>
    <dgm:cxn modelId="{835D0855-4194-F846-8EAA-D69FE785F484}" type="presParOf" srcId="{E4FEA994-74AE-5F49-9DDB-39D84020F1E6}" destId="{36CECF98-37CE-4440-8410-C4673597DE20}" srcOrd="2" destOrd="0" presId="urn:microsoft.com/office/officeart/2005/8/layout/list1"/>
    <dgm:cxn modelId="{DE51D61D-5BB9-F140-9125-8AF622DFD28E}" type="presParOf" srcId="{E4FEA994-74AE-5F49-9DDB-39D84020F1E6}" destId="{7B0A9114-E4F7-1E4C-A8E8-CA4D3DBC3978}" srcOrd="3" destOrd="0" presId="urn:microsoft.com/office/officeart/2005/8/layout/list1"/>
    <dgm:cxn modelId="{79820B96-14FC-044B-B257-2F00A178E73C}" type="presParOf" srcId="{E4FEA994-74AE-5F49-9DDB-39D84020F1E6}" destId="{3A75CFDC-F146-3C4E-97E9-B3CA2E4D4AB5}" srcOrd="4" destOrd="0" presId="urn:microsoft.com/office/officeart/2005/8/layout/list1"/>
    <dgm:cxn modelId="{F6C0B3FA-3EB0-3749-AF9C-1A56E1454CD8}" type="presParOf" srcId="{3A75CFDC-F146-3C4E-97E9-B3CA2E4D4AB5}" destId="{C40279B4-E85F-C64A-8889-11353F86F394}" srcOrd="0" destOrd="0" presId="urn:microsoft.com/office/officeart/2005/8/layout/list1"/>
    <dgm:cxn modelId="{34A23F51-735F-F447-819F-78758B70D078}" type="presParOf" srcId="{3A75CFDC-F146-3C4E-97E9-B3CA2E4D4AB5}" destId="{DCF55696-AC28-194C-AEA5-4C726A9C7383}" srcOrd="1" destOrd="0" presId="urn:microsoft.com/office/officeart/2005/8/layout/list1"/>
    <dgm:cxn modelId="{522D20DE-2DE7-354D-94F1-973C27AD894F}" type="presParOf" srcId="{E4FEA994-74AE-5F49-9DDB-39D84020F1E6}" destId="{2824EEA7-5801-1441-ABD7-AE10E81FE2E3}" srcOrd="5" destOrd="0" presId="urn:microsoft.com/office/officeart/2005/8/layout/list1"/>
    <dgm:cxn modelId="{7653766E-4217-6B47-8409-0896E0C86DFD}" type="presParOf" srcId="{E4FEA994-74AE-5F49-9DDB-39D84020F1E6}" destId="{25F50999-68AC-4E49-BD24-2362B1C9BC1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8558C3-7D2E-4243-A430-29543B86BF91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1F209F7-DE86-834F-81BE-4780E8C0E4BB}">
      <dgm:prSet phldrT="[Text]"/>
      <dgm:spPr/>
      <dgm:t>
        <a:bodyPr/>
        <a:lstStyle/>
        <a:p>
          <a:r>
            <a:rPr lang="en-US" b="1" i="0">
              <a:latin typeface="Segoe UI Semibold" panose="020B0502040204020203" pitchFamily="34" charset="0"/>
              <a:cs typeface="Segoe UI Semibold" panose="020B0502040204020203" pitchFamily="34" charset="0"/>
            </a:rPr>
            <a:t>Actors</a:t>
          </a:r>
          <a:endParaRPr lang="en-US" b="1" i="0" dirty="0">
            <a:latin typeface="Segoe UI Semibold" panose="020B0502040204020203" pitchFamily="34" charset="0"/>
            <a:cs typeface="Segoe UI Semibold" panose="020B0502040204020203" pitchFamily="34" charset="0"/>
          </a:endParaRPr>
        </a:p>
      </dgm:t>
    </dgm:pt>
    <dgm:pt modelId="{8152998E-E860-874E-9EC3-E3E67FAE0CDE}" type="parTrans" cxnId="{9C6A8D5C-CBEF-9D4A-9E1E-8DA96D4B041C}">
      <dgm:prSet/>
      <dgm:spPr/>
      <dgm:t>
        <a:bodyPr/>
        <a:lstStyle/>
        <a:p>
          <a:endParaRPr lang="en-US"/>
        </a:p>
      </dgm:t>
    </dgm:pt>
    <dgm:pt modelId="{771A1F69-FAB9-DF4A-BBEE-86470B52ECA2}" type="sibTrans" cxnId="{9C6A8D5C-CBEF-9D4A-9E1E-8DA96D4B041C}">
      <dgm:prSet/>
      <dgm:spPr/>
      <dgm:t>
        <a:bodyPr/>
        <a:lstStyle/>
        <a:p>
          <a:endParaRPr lang="en-US"/>
        </a:p>
      </dgm:t>
    </dgm:pt>
    <dgm:pt modelId="{5A12BB90-6DD7-3D4A-BF0C-9FA23C30615B}">
      <dgm:prSet phldrT="[Text]"/>
      <dgm:spPr/>
      <dgm:t>
        <a:bodyPr/>
        <a:lstStyle/>
        <a:p>
          <a:pPr>
            <a:buFontTx/>
            <a:buNone/>
          </a:pPr>
          <a:r>
            <a:rPr lang="en-US" b="0" i="0">
              <a:latin typeface="Segoe UI" panose="020B0502040204020203" pitchFamily="34" charset="0"/>
              <a:cs typeface="Segoe UI" panose="020B0502040204020203" pitchFamily="34" charset="0"/>
            </a:rPr>
            <a:t>Clients</a:t>
          </a:r>
        </a:p>
      </dgm:t>
    </dgm:pt>
    <dgm:pt modelId="{61CDB394-6FCA-774F-B037-7584F0DC38A9}" type="parTrans" cxnId="{95F9BDC9-31E2-244A-A9DE-773E73053CFE}">
      <dgm:prSet/>
      <dgm:spPr/>
      <dgm:t>
        <a:bodyPr/>
        <a:lstStyle/>
        <a:p>
          <a:endParaRPr lang="en-US"/>
        </a:p>
      </dgm:t>
    </dgm:pt>
    <dgm:pt modelId="{5872BCA8-B79A-E842-A886-BF9C9480FF30}" type="sibTrans" cxnId="{95F9BDC9-31E2-244A-A9DE-773E73053CFE}">
      <dgm:prSet/>
      <dgm:spPr/>
      <dgm:t>
        <a:bodyPr/>
        <a:lstStyle/>
        <a:p>
          <a:endParaRPr lang="en-US"/>
        </a:p>
      </dgm:t>
    </dgm:pt>
    <dgm:pt modelId="{607BECA3-5C65-504D-B78E-0B48F3EAA80A}">
      <dgm:prSet phldrT="[Text]"/>
      <dgm:spPr/>
      <dgm:t>
        <a:bodyPr/>
        <a:lstStyle/>
        <a:p>
          <a:pPr>
            <a:buFontTx/>
            <a:buNone/>
          </a:pPr>
          <a:r>
            <a:rPr lang="en-US" b="0" i="0">
              <a:latin typeface="Segoe UI" panose="020B0502040204020203" pitchFamily="34" charset="0"/>
              <a:cs typeface="Segoe UI" panose="020B0502040204020203" pitchFamily="34" charset="0"/>
            </a:rPr>
            <a:t>Service Providers</a:t>
          </a:r>
        </a:p>
      </dgm:t>
    </dgm:pt>
    <dgm:pt modelId="{F8B14C00-3952-3F40-BB65-87DB62520921}" type="parTrans" cxnId="{2C640965-CC32-F04F-A8BB-6520FE3EE9E5}">
      <dgm:prSet/>
      <dgm:spPr/>
      <dgm:t>
        <a:bodyPr/>
        <a:lstStyle/>
        <a:p>
          <a:endParaRPr lang="en-US"/>
        </a:p>
      </dgm:t>
    </dgm:pt>
    <dgm:pt modelId="{D804C102-DA34-8D48-9508-EF85244DB70E}" type="sibTrans" cxnId="{2C640965-CC32-F04F-A8BB-6520FE3EE9E5}">
      <dgm:prSet/>
      <dgm:spPr/>
      <dgm:t>
        <a:bodyPr/>
        <a:lstStyle/>
        <a:p>
          <a:endParaRPr lang="en-US"/>
        </a:p>
      </dgm:t>
    </dgm:pt>
    <dgm:pt modelId="{33927AF9-00E6-1F45-88F4-0282CBE01EC7}">
      <dgm:prSet phldrT="[Text]"/>
      <dgm:spPr/>
      <dgm:t>
        <a:bodyPr/>
        <a:lstStyle/>
        <a:p>
          <a:r>
            <a:rPr lang="en-US" b="1" i="0">
              <a:latin typeface="Segoe UI Semibold" panose="020B0502040204020203" pitchFamily="34" charset="0"/>
              <a:cs typeface="Segoe UI Semibold" panose="020B0502040204020203" pitchFamily="34" charset="0"/>
            </a:rPr>
            <a:t>Functions</a:t>
          </a:r>
          <a:endParaRPr lang="en-US" b="1" i="0" dirty="0">
            <a:latin typeface="Segoe UI Semibold" panose="020B0502040204020203" pitchFamily="34" charset="0"/>
            <a:cs typeface="Segoe UI Semibold" panose="020B0502040204020203" pitchFamily="34" charset="0"/>
          </a:endParaRPr>
        </a:p>
      </dgm:t>
    </dgm:pt>
    <dgm:pt modelId="{44C9FE3B-BAFA-7148-A3E2-F55CCC9D0102}" type="parTrans" cxnId="{EC279BB9-AA39-2249-9863-8DA8D366A546}">
      <dgm:prSet/>
      <dgm:spPr/>
      <dgm:t>
        <a:bodyPr/>
        <a:lstStyle/>
        <a:p>
          <a:endParaRPr lang="en-US"/>
        </a:p>
      </dgm:t>
    </dgm:pt>
    <dgm:pt modelId="{52D15670-E180-D34F-AE8A-7061AE0A7BED}" type="sibTrans" cxnId="{EC279BB9-AA39-2249-9863-8DA8D366A546}">
      <dgm:prSet/>
      <dgm:spPr/>
      <dgm:t>
        <a:bodyPr/>
        <a:lstStyle/>
        <a:p>
          <a:endParaRPr lang="en-US"/>
        </a:p>
      </dgm:t>
    </dgm:pt>
    <dgm:pt modelId="{982A3667-CA5F-9C4D-B255-1636A155ACA0}">
      <dgm:prSet phldrT="[Text]"/>
      <dgm:spPr/>
      <dgm:t>
        <a:bodyPr/>
        <a:lstStyle/>
        <a:p>
          <a:pPr>
            <a:buFontTx/>
            <a:buNone/>
          </a:pPr>
          <a:r>
            <a:rPr lang="en-US" b="0" i="0">
              <a:latin typeface="Segoe UI" panose="020B0502040204020203" pitchFamily="34" charset="0"/>
              <a:cs typeface="Segoe UI" panose="020B0502040204020203" pitchFamily="34" charset="0"/>
            </a:rPr>
            <a:t>Authentication</a:t>
          </a:r>
        </a:p>
      </dgm:t>
    </dgm:pt>
    <dgm:pt modelId="{EA14326E-9D44-064D-AE50-691C14C5128E}" type="parTrans" cxnId="{6914DDE8-2939-764A-A9AD-FDA0CDAE3705}">
      <dgm:prSet/>
      <dgm:spPr/>
      <dgm:t>
        <a:bodyPr/>
        <a:lstStyle/>
        <a:p>
          <a:endParaRPr lang="en-US"/>
        </a:p>
      </dgm:t>
    </dgm:pt>
    <dgm:pt modelId="{9A621195-19B8-BA40-AEC0-31EB0799B71C}" type="sibTrans" cxnId="{6914DDE8-2939-764A-A9AD-FDA0CDAE3705}">
      <dgm:prSet/>
      <dgm:spPr/>
      <dgm:t>
        <a:bodyPr/>
        <a:lstStyle/>
        <a:p>
          <a:endParaRPr lang="en-US"/>
        </a:p>
      </dgm:t>
    </dgm:pt>
    <dgm:pt modelId="{5E8BB8BA-590C-3C4A-B793-E62862707D9F}">
      <dgm:prSet phldrT="[Text]"/>
      <dgm:spPr/>
      <dgm:t>
        <a:bodyPr/>
        <a:lstStyle/>
        <a:p>
          <a:pPr>
            <a:buFontTx/>
            <a:buNone/>
          </a:pPr>
          <a:r>
            <a:rPr lang="en-US" b="0" i="0">
              <a:latin typeface="Segoe UI" panose="020B0502040204020203" pitchFamily="34" charset="0"/>
              <a:cs typeface="Segoe UI" panose="020B0502040204020203" pitchFamily="34" charset="0"/>
            </a:rPr>
            <a:t>Profile Management</a:t>
          </a:r>
        </a:p>
      </dgm:t>
    </dgm:pt>
    <dgm:pt modelId="{9DE0DE8A-572C-E440-B691-50F6408CB2D1}" type="parTrans" cxnId="{29B03E39-D24D-9443-9D67-F2975D1FD49C}">
      <dgm:prSet/>
      <dgm:spPr/>
      <dgm:t>
        <a:bodyPr/>
        <a:lstStyle/>
        <a:p>
          <a:endParaRPr lang="en-US"/>
        </a:p>
      </dgm:t>
    </dgm:pt>
    <dgm:pt modelId="{D70A2A79-C693-9945-93F1-008B1B057FE3}" type="sibTrans" cxnId="{29B03E39-D24D-9443-9D67-F2975D1FD49C}">
      <dgm:prSet/>
      <dgm:spPr/>
      <dgm:t>
        <a:bodyPr/>
        <a:lstStyle/>
        <a:p>
          <a:endParaRPr lang="en-US"/>
        </a:p>
      </dgm:t>
    </dgm:pt>
    <dgm:pt modelId="{F29C399F-B243-6343-B014-2586C683A875}">
      <dgm:prSet phldrT="[Text]"/>
      <dgm:spPr/>
      <dgm:t>
        <a:bodyPr/>
        <a:lstStyle/>
        <a:p>
          <a:pPr>
            <a:buFontTx/>
            <a:buNone/>
          </a:pPr>
          <a:r>
            <a:rPr lang="en-US" b="0" i="0">
              <a:latin typeface="Segoe UI" panose="020B0502040204020203" pitchFamily="34" charset="0"/>
              <a:cs typeface="Segoe UI" panose="020B0502040204020203" pitchFamily="34" charset="0"/>
            </a:rPr>
            <a:t>Search</a:t>
          </a:r>
        </a:p>
      </dgm:t>
    </dgm:pt>
    <dgm:pt modelId="{58F850F7-4A16-8B43-8439-A85A2016684C}" type="parTrans" cxnId="{0A5A4898-EC1E-4A4A-A207-ECB77867A3FD}">
      <dgm:prSet/>
      <dgm:spPr/>
      <dgm:t>
        <a:bodyPr/>
        <a:lstStyle/>
        <a:p>
          <a:endParaRPr lang="en-US"/>
        </a:p>
      </dgm:t>
    </dgm:pt>
    <dgm:pt modelId="{017E6D0C-2821-2F47-B4C8-EE2EBC17FEF1}" type="sibTrans" cxnId="{0A5A4898-EC1E-4A4A-A207-ECB77867A3FD}">
      <dgm:prSet/>
      <dgm:spPr/>
      <dgm:t>
        <a:bodyPr/>
        <a:lstStyle/>
        <a:p>
          <a:endParaRPr lang="en-US"/>
        </a:p>
      </dgm:t>
    </dgm:pt>
    <dgm:pt modelId="{7988A938-CC8E-264C-845F-FBBB98B77E82}">
      <dgm:prSet phldrT="[Text]"/>
      <dgm:spPr/>
      <dgm:t>
        <a:bodyPr/>
        <a:lstStyle/>
        <a:p>
          <a:pPr>
            <a:buFontTx/>
            <a:buNone/>
          </a:pPr>
          <a:r>
            <a:rPr lang="en-US" b="0" i="0">
              <a:latin typeface="Segoe UI" panose="020B0502040204020203" pitchFamily="34" charset="0"/>
              <a:cs typeface="Segoe UI" panose="020B0502040204020203" pitchFamily="34" charset="0"/>
            </a:rPr>
            <a:t>Moderators</a:t>
          </a:r>
        </a:p>
      </dgm:t>
    </dgm:pt>
    <dgm:pt modelId="{ED3E23EF-1A4B-FE43-AFDD-109F7086498F}" type="parTrans" cxnId="{805C147D-2C4D-0945-B432-10A364DBC43A}">
      <dgm:prSet/>
      <dgm:spPr/>
      <dgm:t>
        <a:bodyPr/>
        <a:lstStyle/>
        <a:p>
          <a:endParaRPr lang="en-US"/>
        </a:p>
      </dgm:t>
    </dgm:pt>
    <dgm:pt modelId="{6A9B4FA5-4B8F-E343-A7E7-E913957FF50E}" type="sibTrans" cxnId="{805C147D-2C4D-0945-B432-10A364DBC43A}">
      <dgm:prSet/>
      <dgm:spPr/>
      <dgm:t>
        <a:bodyPr/>
        <a:lstStyle/>
        <a:p>
          <a:endParaRPr lang="en-US"/>
        </a:p>
      </dgm:t>
    </dgm:pt>
    <dgm:pt modelId="{E23334CD-B9AA-4648-BA5F-F8CC53292B7D}">
      <dgm:prSet phldrT="[Text]"/>
      <dgm:spPr/>
      <dgm:t>
        <a:bodyPr/>
        <a:lstStyle/>
        <a:p>
          <a:pPr>
            <a:buFontTx/>
            <a:buNone/>
          </a:pPr>
          <a:r>
            <a:rPr lang="en-US" b="1" i="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rPr>
            <a:t>Payment</a:t>
          </a:r>
        </a:p>
      </dgm:t>
    </dgm:pt>
    <dgm:pt modelId="{87B8898B-C978-2D40-8A8C-B7DE141F8054}" type="parTrans" cxnId="{4EE47E12-2C49-C446-8D7E-9FF931190757}">
      <dgm:prSet/>
      <dgm:spPr/>
      <dgm:t>
        <a:bodyPr/>
        <a:lstStyle/>
        <a:p>
          <a:endParaRPr lang="en-US"/>
        </a:p>
      </dgm:t>
    </dgm:pt>
    <dgm:pt modelId="{3EC08338-C06B-EF42-ADCC-D4E3144216A9}" type="sibTrans" cxnId="{4EE47E12-2C49-C446-8D7E-9FF931190757}">
      <dgm:prSet/>
      <dgm:spPr/>
      <dgm:t>
        <a:bodyPr/>
        <a:lstStyle/>
        <a:p>
          <a:endParaRPr lang="en-US"/>
        </a:p>
      </dgm:t>
    </dgm:pt>
    <dgm:pt modelId="{1608337C-4A1E-3A41-B83D-A4AE3FF68A18}">
      <dgm:prSet phldrT="[Text]"/>
      <dgm:spPr/>
      <dgm:t>
        <a:bodyPr/>
        <a:lstStyle/>
        <a:p>
          <a:pPr>
            <a:buFontTx/>
            <a:buNone/>
          </a:pPr>
          <a:r>
            <a:rPr lang="en-US" b="0" i="0">
              <a:latin typeface="Segoe UI" panose="020B0502040204020203" pitchFamily="34" charset="0"/>
              <a:cs typeface="Segoe UI" panose="020B0502040204020203" pitchFamily="34" charset="0"/>
            </a:rPr>
            <a:t>Booking</a:t>
          </a:r>
        </a:p>
      </dgm:t>
    </dgm:pt>
    <dgm:pt modelId="{C175691A-10A4-1D4D-91ED-BD467C02B8FC}" type="parTrans" cxnId="{91C14107-C070-E948-8A01-9C55E5F4480A}">
      <dgm:prSet/>
      <dgm:spPr/>
      <dgm:t>
        <a:bodyPr/>
        <a:lstStyle/>
        <a:p>
          <a:endParaRPr lang="en-US"/>
        </a:p>
      </dgm:t>
    </dgm:pt>
    <dgm:pt modelId="{B04EBBF9-2930-7148-A715-803357FF6152}" type="sibTrans" cxnId="{91C14107-C070-E948-8A01-9C55E5F4480A}">
      <dgm:prSet/>
      <dgm:spPr/>
      <dgm:t>
        <a:bodyPr/>
        <a:lstStyle/>
        <a:p>
          <a:endParaRPr lang="en-US"/>
        </a:p>
      </dgm:t>
    </dgm:pt>
    <dgm:pt modelId="{DCF74525-FE9E-5747-80C5-C3D42F334BDE}">
      <dgm:prSet phldrT="[Text]"/>
      <dgm:spPr/>
      <dgm:t>
        <a:bodyPr/>
        <a:lstStyle/>
        <a:p>
          <a:pPr>
            <a:buFontTx/>
            <a:buNone/>
          </a:pPr>
          <a:r>
            <a:rPr lang="en-US" b="0" i="0">
              <a:latin typeface="Segoe UI" panose="020B0502040204020203" pitchFamily="34" charset="0"/>
              <a:cs typeface="Segoe UI" panose="020B0502040204020203" pitchFamily="34" charset="0"/>
            </a:rPr>
            <a:t>Reviews</a:t>
          </a:r>
        </a:p>
      </dgm:t>
    </dgm:pt>
    <dgm:pt modelId="{14DF0426-2EB6-3D42-9D1C-A2BC61F1BC17}" type="parTrans" cxnId="{4D269163-FE9E-9E4F-9EA4-D568E89E175E}">
      <dgm:prSet/>
      <dgm:spPr/>
      <dgm:t>
        <a:bodyPr/>
        <a:lstStyle/>
        <a:p>
          <a:endParaRPr lang="en-US"/>
        </a:p>
      </dgm:t>
    </dgm:pt>
    <dgm:pt modelId="{1BBEAC61-B5E0-C447-8F56-14B0F75DB032}" type="sibTrans" cxnId="{4D269163-FE9E-9E4F-9EA4-D568E89E175E}">
      <dgm:prSet/>
      <dgm:spPr/>
      <dgm:t>
        <a:bodyPr/>
        <a:lstStyle/>
        <a:p>
          <a:endParaRPr lang="en-US"/>
        </a:p>
      </dgm:t>
    </dgm:pt>
    <dgm:pt modelId="{E4FEA994-74AE-5F49-9DDB-39D84020F1E6}" type="pres">
      <dgm:prSet presAssocID="{3D8558C3-7D2E-4243-A430-29543B86BF91}" presName="linear" presStyleCnt="0">
        <dgm:presLayoutVars>
          <dgm:dir/>
          <dgm:animLvl val="lvl"/>
          <dgm:resizeHandles val="exact"/>
        </dgm:presLayoutVars>
      </dgm:prSet>
      <dgm:spPr/>
    </dgm:pt>
    <dgm:pt modelId="{15875005-56F6-5447-91CE-93A323AEB873}" type="pres">
      <dgm:prSet presAssocID="{41F209F7-DE86-834F-81BE-4780E8C0E4BB}" presName="parentLin" presStyleCnt="0"/>
      <dgm:spPr/>
    </dgm:pt>
    <dgm:pt modelId="{8FFFBA3E-77D0-C048-8C8E-C02647DF35C5}" type="pres">
      <dgm:prSet presAssocID="{41F209F7-DE86-834F-81BE-4780E8C0E4BB}" presName="parentLeftMargin" presStyleLbl="node1" presStyleIdx="0" presStyleCnt="2"/>
      <dgm:spPr/>
    </dgm:pt>
    <dgm:pt modelId="{EAE8D3D5-2B9A-014C-B3BB-51A3B07A4800}" type="pres">
      <dgm:prSet presAssocID="{41F209F7-DE86-834F-81BE-4780E8C0E4B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CE1EDE3-8CFE-EF4D-B9E0-411D458A66E8}" type="pres">
      <dgm:prSet presAssocID="{41F209F7-DE86-834F-81BE-4780E8C0E4BB}" presName="negativeSpace" presStyleCnt="0"/>
      <dgm:spPr/>
    </dgm:pt>
    <dgm:pt modelId="{36CECF98-37CE-4440-8410-C4673597DE20}" type="pres">
      <dgm:prSet presAssocID="{41F209F7-DE86-834F-81BE-4780E8C0E4BB}" presName="childText" presStyleLbl="conFgAcc1" presStyleIdx="0" presStyleCnt="2">
        <dgm:presLayoutVars>
          <dgm:bulletEnabled val="1"/>
        </dgm:presLayoutVars>
      </dgm:prSet>
      <dgm:spPr/>
    </dgm:pt>
    <dgm:pt modelId="{7B0A9114-E4F7-1E4C-A8E8-CA4D3DBC3978}" type="pres">
      <dgm:prSet presAssocID="{771A1F69-FAB9-DF4A-BBEE-86470B52ECA2}" presName="spaceBetweenRectangles" presStyleCnt="0"/>
      <dgm:spPr/>
    </dgm:pt>
    <dgm:pt modelId="{3A75CFDC-F146-3C4E-97E9-B3CA2E4D4AB5}" type="pres">
      <dgm:prSet presAssocID="{33927AF9-00E6-1F45-88F4-0282CBE01EC7}" presName="parentLin" presStyleCnt="0"/>
      <dgm:spPr/>
    </dgm:pt>
    <dgm:pt modelId="{C40279B4-E85F-C64A-8889-11353F86F394}" type="pres">
      <dgm:prSet presAssocID="{33927AF9-00E6-1F45-88F4-0282CBE01EC7}" presName="parentLeftMargin" presStyleLbl="node1" presStyleIdx="0" presStyleCnt="2"/>
      <dgm:spPr/>
    </dgm:pt>
    <dgm:pt modelId="{DCF55696-AC28-194C-AEA5-4C726A9C7383}" type="pres">
      <dgm:prSet presAssocID="{33927AF9-00E6-1F45-88F4-0282CBE01EC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824EEA7-5801-1441-ABD7-AE10E81FE2E3}" type="pres">
      <dgm:prSet presAssocID="{33927AF9-00E6-1F45-88F4-0282CBE01EC7}" presName="negativeSpace" presStyleCnt="0"/>
      <dgm:spPr/>
    </dgm:pt>
    <dgm:pt modelId="{25F50999-68AC-4E49-BD24-2362B1C9BC1C}" type="pres">
      <dgm:prSet presAssocID="{33927AF9-00E6-1F45-88F4-0282CBE01EC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2CD1F06-E6E3-8541-96BE-99D5BEE7A1E3}" type="presOf" srcId="{E23334CD-B9AA-4648-BA5F-F8CC53292B7D}" destId="{25F50999-68AC-4E49-BD24-2362B1C9BC1C}" srcOrd="0" destOrd="5" presId="urn:microsoft.com/office/officeart/2005/8/layout/list1"/>
    <dgm:cxn modelId="{91C14107-C070-E948-8A01-9C55E5F4480A}" srcId="{33927AF9-00E6-1F45-88F4-0282CBE01EC7}" destId="{1608337C-4A1E-3A41-B83D-A4AE3FF68A18}" srcOrd="3" destOrd="0" parTransId="{C175691A-10A4-1D4D-91ED-BD467C02B8FC}" sibTransId="{B04EBBF9-2930-7148-A715-803357FF6152}"/>
    <dgm:cxn modelId="{4EE47E12-2C49-C446-8D7E-9FF931190757}" srcId="{33927AF9-00E6-1F45-88F4-0282CBE01EC7}" destId="{E23334CD-B9AA-4648-BA5F-F8CC53292B7D}" srcOrd="5" destOrd="0" parTransId="{87B8898B-C978-2D40-8A8C-B7DE141F8054}" sibTransId="{3EC08338-C06B-EF42-ADCC-D4E3144216A9}"/>
    <dgm:cxn modelId="{BC0A2814-B908-4946-8291-6B5283C45FA7}" type="presOf" srcId="{DCF74525-FE9E-5747-80C5-C3D42F334BDE}" destId="{25F50999-68AC-4E49-BD24-2362B1C9BC1C}" srcOrd="0" destOrd="4" presId="urn:microsoft.com/office/officeart/2005/8/layout/list1"/>
    <dgm:cxn modelId="{29B03E39-D24D-9443-9D67-F2975D1FD49C}" srcId="{33927AF9-00E6-1F45-88F4-0282CBE01EC7}" destId="{5E8BB8BA-590C-3C4A-B793-E62862707D9F}" srcOrd="1" destOrd="0" parTransId="{9DE0DE8A-572C-E440-B691-50F6408CB2D1}" sibTransId="{D70A2A79-C693-9945-93F1-008B1B057FE3}"/>
    <dgm:cxn modelId="{75777C46-3597-814D-A75E-B9C8C2DE4197}" type="presOf" srcId="{41F209F7-DE86-834F-81BE-4780E8C0E4BB}" destId="{8FFFBA3E-77D0-C048-8C8E-C02647DF35C5}" srcOrd="0" destOrd="0" presId="urn:microsoft.com/office/officeart/2005/8/layout/list1"/>
    <dgm:cxn modelId="{473AE152-9D90-F04C-88E7-7F8502F2FDFA}" type="presOf" srcId="{607BECA3-5C65-504D-B78E-0B48F3EAA80A}" destId="{36CECF98-37CE-4440-8410-C4673597DE20}" srcOrd="0" destOrd="1" presId="urn:microsoft.com/office/officeart/2005/8/layout/list1"/>
    <dgm:cxn modelId="{8F192056-022E-DA43-9619-244CFB7BA935}" type="presOf" srcId="{41F209F7-DE86-834F-81BE-4780E8C0E4BB}" destId="{EAE8D3D5-2B9A-014C-B3BB-51A3B07A4800}" srcOrd="1" destOrd="0" presId="urn:microsoft.com/office/officeart/2005/8/layout/list1"/>
    <dgm:cxn modelId="{FC65DE58-BE1C-FE48-98D5-41D6FDD79469}" type="presOf" srcId="{5E8BB8BA-590C-3C4A-B793-E62862707D9F}" destId="{25F50999-68AC-4E49-BD24-2362B1C9BC1C}" srcOrd="0" destOrd="1" presId="urn:microsoft.com/office/officeart/2005/8/layout/list1"/>
    <dgm:cxn modelId="{9C6A8D5C-CBEF-9D4A-9E1E-8DA96D4B041C}" srcId="{3D8558C3-7D2E-4243-A430-29543B86BF91}" destId="{41F209F7-DE86-834F-81BE-4780E8C0E4BB}" srcOrd="0" destOrd="0" parTransId="{8152998E-E860-874E-9EC3-E3E67FAE0CDE}" sibTransId="{771A1F69-FAB9-DF4A-BBEE-86470B52ECA2}"/>
    <dgm:cxn modelId="{4D269163-FE9E-9E4F-9EA4-D568E89E175E}" srcId="{33927AF9-00E6-1F45-88F4-0282CBE01EC7}" destId="{DCF74525-FE9E-5747-80C5-C3D42F334BDE}" srcOrd="4" destOrd="0" parTransId="{14DF0426-2EB6-3D42-9D1C-A2BC61F1BC17}" sibTransId="{1BBEAC61-B5E0-C447-8F56-14B0F75DB032}"/>
    <dgm:cxn modelId="{2C640965-CC32-F04F-A8BB-6520FE3EE9E5}" srcId="{41F209F7-DE86-834F-81BE-4780E8C0E4BB}" destId="{607BECA3-5C65-504D-B78E-0B48F3EAA80A}" srcOrd="1" destOrd="0" parTransId="{F8B14C00-3952-3F40-BB65-87DB62520921}" sibTransId="{D804C102-DA34-8D48-9508-EF85244DB70E}"/>
    <dgm:cxn modelId="{44811F71-AE4B-2447-9F29-FAEF120C0AD5}" type="presOf" srcId="{982A3667-CA5F-9C4D-B255-1636A155ACA0}" destId="{25F50999-68AC-4E49-BD24-2362B1C9BC1C}" srcOrd="0" destOrd="0" presId="urn:microsoft.com/office/officeart/2005/8/layout/list1"/>
    <dgm:cxn modelId="{805C147D-2C4D-0945-B432-10A364DBC43A}" srcId="{41F209F7-DE86-834F-81BE-4780E8C0E4BB}" destId="{7988A938-CC8E-264C-845F-FBBB98B77E82}" srcOrd="2" destOrd="0" parTransId="{ED3E23EF-1A4B-FE43-AFDD-109F7086498F}" sibTransId="{6A9B4FA5-4B8F-E343-A7E7-E913957FF50E}"/>
    <dgm:cxn modelId="{0A5A4898-EC1E-4A4A-A207-ECB77867A3FD}" srcId="{33927AF9-00E6-1F45-88F4-0282CBE01EC7}" destId="{F29C399F-B243-6343-B014-2586C683A875}" srcOrd="2" destOrd="0" parTransId="{58F850F7-4A16-8B43-8439-A85A2016684C}" sibTransId="{017E6D0C-2821-2F47-B4C8-EE2EBC17FEF1}"/>
    <dgm:cxn modelId="{7200AFA2-C53D-DB41-AE47-A4E80C962C83}" type="presOf" srcId="{3D8558C3-7D2E-4243-A430-29543B86BF91}" destId="{E4FEA994-74AE-5F49-9DDB-39D84020F1E6}" srcOrd="0" destOrd="0" presId="urn:microsoft.com/office/officeart/2005/8/layout/list1"/>
    <dgm:cxn modelId="{5646DEA6-E479-A441-A17B-1649F644D70B}" type="presOf" srcId="{1608337C-4A1E-3A41-B83D-A4AE3FF68A18}" destId="{25F50999-68AC-4E49-BD24-2362B1C9BC1C}" srcOrd="0" destOrd="3" presId="urn:microsoft.com/office/officeart/2005/8/layout/list1"/>
    <dgm:cxn modelId="{27E209AA-BDCD-234D-83CB-D5904A66E934}" type="presOf" srcId="{33927AF9-00E6-1F45-88F4-0282CBE01EC7}" destId="{C40279B4-E85F-C64A-8889-11353F86F394}" srcOrd="0" destOrd="0" presId="urn:microsoft.com/office/officeart/2005/8/layout/list1"/>
    <dgm:cxn modelId="{0712B1B7-61C9-8247-8221-60550125DE70}" type="presOf" srcId="{7988A938-CC8E-264C-845F-FBBB98B77E82}" destId="{36CECF98-37CE-4440-8410-C4673597DE20}" srcOrd="0" destOrd="2" presId="urn:microsoft.com/office/officeart/2005/8/layout/list1"/>
    <dgm:cxn modelId="{EC279BB9-AA39-2249-9863-8DA8D366A546}" srcId="{3D8558C3-7D2E-4243-A430-29543B86BF91}" destId="{33927AF9-00E6-1F45-88F4-0282CBE01EC7}" srcOrd="1" destOrd="0" parTransId="{44C9FE3B-BAFA-7148-A3E2-F55CCC9D0102}" sibTransId="{52D15670-E180-D34F-AE8A-7061AE0A7BED}"/>
    <dgm:cxn modelId="{9273CABF-53EB-604D-BF1F-3AB9BD83593D}" type="presOf" srcId="{F29C399F-B243-6343-B014-2586C683A875}" destId="{25F50999-68AC-4E49-BD24-2362B1C9BC1C}" srcOrd="0" destOrd="2" presId="urn:microsoft.com/office/officeart/2005/8/layout/list1"/>
    <dgm:cxn modelId="{95F9BDC9-31E2-244A-A9DE-773E73053CFE}" srcId="{41F209F7-DE86-834F-81BE-4780E8C0E4BB}" destId="{5A12BB90-6DD7-3D4A-BF0C-9FA23C30615B}" srcOrd="0" destOrd="0" parTransId="{61CDB394-6FCA-774F-B037-7584F0DC38A9}" sibTransId="{5872BCA8-B79A-E842-A886-BF9C9480FF30}"/>
    <dgm:cxn modelId="{F4DB13D7-AE98-8C45-BE6B-C66CC530C0B2}" type="presOf" srcId="{5A12BB90-6DD7-3D4A-BF0C-9FA23C30615B}" destId="{36CECF98-37CE-4440-8410-C4673597DE20}" srcOrd="0" destOrd="0" presId="urn:microsoft.com/office/officeart/2005/8/layout/list1"/>
    <dgm:cxn modelId="{6914DDE8-2939-764A-A9AD-FDA0CDAE3705}" srcId="{33927AF9-00E6-1F45-88F4-0282CBE01EC7}" destId="{982A3667-CA5F-9C4D-B255-1636A155ACA0}" srcOrd="0" destOrd="0" parTransId="{EA14326E-9D44-064D-AE50-691C14C5128E}" sibTransId="{9A621195-19B8-BA40-AEC0-31EB0799B71C}"/>
    <dgm:cxn modelId="{30E297F2-515F-AE47-852C-36C974748F7C}" type="presOf" srcId="{33927AF9-00E6-1F45-88F4-0282CBE01EC7}" destId="{DCF55696-AC28-194C-AEA5-4C726A9C7383}" srcOrd="1" destOrd="0" presId="urn:microsoft.com/office/officeart/2005/8/layout/list1"/>
    <dgm:cxn modelId="{DB6883A5-7DCB-D241-87F3-433E96461BDF}" type="presParOf" srcId="{E4FEA994-74AE-5F49-9DDB-39D84020F1E6}" destId="{15875005-56F6-5447-91CE-93A323AEB873}" srcOrd="0" destOrd="0" presId="urn:microsoft.com/office/officeart/2005/8/layout/list1"/>
    <dgm:cxn modelId="{68B3A5D9-2061-1340-AEE2-858CC6109471}" type="presParOf" srcId="{15875005-56F6-5447-91CE-93A323AEB873}" destId="{8FFFBA3E-77D0-C048-8C8E-C02647DF35C5}" srcOrd="0" destOrd="0" presId="urn:microsoft.com/office/officeart/2005/8/layout/list1"/>
    <dgm:cxn modelId="{26602C19-6DC0-F549-9C1D-C526BD71B6B2}" type="presParOf" srcId="{15875005-56F6-5447-91CE-93A323AEB873}" destId="{EAE8D3D5-2B9A-014C-B3BB-51A3B07A4800}" srcOrd="1" destOrd="0" presId="urn:microsoft.com/office/officeart/2005/8/layout/list1"/>
    <dgm:cxn modelId="{E47F2DB4-E1BF-4042-AB8C-EFA50771160C}" type="presParOf" srcId="{E4FEA994-74AE-5F49-9DDB-39D84020F1E6}" destId="{ACE1EDE3-8CFE-EF4D-B9E0-411D458A66E8}" srcOrd="1" destOrd="0" presId="urn:microsoft.com/office/officeart/2005/8/layout/list1"/>
    <dgm:cxn modelId="{835D0855-4194-F846-8EAA-D69FE785F484}" type="presParOf" srcId="{E4FEA994-74AE-5F49-9DDB-39D84020F1E6}" destId="{36CECF98-37CE-4440-8410-C4673597DE20}" srcOrd="2" destOrd="0" presId="urn:microsoft.com/office/officeart/2005/8/layout/list1"/>
    <dgm:cxn modelId="{DE51D61D-5BB9-F140-9125-8AF622DFD28E}" type="presParOf" srcId="{E4FEA994-74AE-5F49-9DDB-39D84020F1E6}" destId="{7B0A9114-E4F7-1E4C-A8E8-CA4D3DBC3978}" srcOrd="3" destOrd="0" presId="urn:microsoft.com/office/officeart/2005/8/layout/list1"/>
    <dgm:cxn modelId="{79820B96-14FC-044B-B257-2F00A178E73C}" type="presParOf" srcId="{E4FEA994-74AE-5F49-9DDB-39D84020F1E6}" destId="{3A75CFDC-F146-3C4E-97E9-B3CA2E4D4AB5}" srcOrd="4" destOrd="0" presId="urn:microsoft.com/office/officeart/2005/8/layout/list1"/>
    <dgm:cxn modelId="{F6C0B3FA-3EB0-3749-AF9C-1A56E1454CD8}" type="presParOf" srcId="{3A75CFDC-F146-3C4E-97E9-B3CA2E4D4AB5}" destId="{C40279B4-E85F-C64A-8889-11353F86F394}" srcOrd="0" destOrd="0" presId="urn:microsoft.com/office/officeart/2005/8/layout/list1"/>
    <dgm:cxn modelId="{34A23F51-735F-F447-819F-78758B70D078}" type="presParOf" srcId="{3A75CFDC-F146-3C4E-97E9-B3CA2E4D4AB5}" destId="{DCF55696-AC28-194C-AEA5-4C726A9C7383}" srcOrd="1" destOrd="0" presId="urn:microsoft.com/office/officeart/2005/8/layout/list1"/>
    <dgm:cxn modelId="{522D20DE-2DE7-354D-94F1-973C27AD894F}" type="presParOf" srcId="{E4FEA994-74AE-5F49-9DDB-39D84020F1E6}" destId="{2824EEA7-5801-1441-ABD7-AE10E81FE2E3}" srcOrd="5" destOrd="0" presId="urn:microsoft.com/office/officeart/2005/8/layout/list1"/>
    <dgm:cxn modelId="{7653766E-4217-6B47-8409-0896E0C86DFD}" type="presParOf" srcId="{E4FEA994-74AE-5F49-9DDB-39D84020F1E6}" destId="{25F50999-68AC-4E49-BD24-2362B1C9BC1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CB5AD6-21F4-4A09-A132-BC90ACD0A803}" type="doc">
      <dgm:prSet loTypeId="urn:microsoft.com/office/officeart/2005/8/layout/hierarchy3" loCatId="hierarchy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433190B-1DAB-410B-BDD8-26612768FE29}">
      <dgm:prSet/>
      <dgm:spPr/>
      <dgm:t>
        <a:bodyPr/>
        <a:lstStyle/>
        <a:p>
          <a:r>
            <a:rPr lang="en-US" b="0" i="0">
              <a:latin typeface="Segoe UI" panose="020B0502040204020203" pitchFamily="34" charset="0"/>
              <a:cs typeface="Segoe UI" panose="020B0502040204020203" pitchFamily="34" charset="0"/>
            </a:rPr>
            <a:t>Independent teams</a:t>
          </a:r>
        </a:p>
      </dgm:t>
    </dgm:pt>
    <dgm:pt modelId="{523A3C50-C417-4E35-B6FD-7F8AA607415C}" type="parTrans" cxnId="{D3821A66-5BC1-4400-9F1F-2B0334C75409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1B5C237-9A81-4E43-B7B6-E25CCD6B4B47}" type="sibTrans" cxnId="{D3821A66-5BC1-4400-9F1F-2B0334C75409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5B278EDE-0A17-46D4-AA87-820D752B8D21}">
      <dgm:prSet/>
      <dgm:spPr/>
      <dgm:t>
        <a:bodyPr/>
        <a:lstStyle/>
        <a:p>
          <a:r>
            <a:rPr lang="en-US" b="0" i="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rPr>
            <a:t>Reduced communication</a:t>
          </a:r>
        </a:p>
      </dgm:t>
    </dgm:pt>
    <dgm:pt modelId="{1F22C7AF-EEC6-4D39-BE6A-7FF4EE13FC34}" type="parTrans" cxnId="{440477FF-859A-437C-9440-3744A1831E05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E288853-AC2B-4844-8613-DD9EBEE1A9BC}" type="sibTrans" cxnId="{440477FF-859A-437C-9440-3744A1831E05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450FF56-E2FE-47B9-BB05-4D128FDC2DC8}">
      <dgm:prSet/>
      <dgm:spPr/>
      <dgm:t>
        <a:bodyPr/>
        <a:lstStyle/>
        <a:p>
          <a:r>
            <a:rPr lang="en-US" b="0" i="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rPr>
            <a:t>Increased productivity</a:t>
          </a:r>
        </a:p>
      </dgm:t>
    </dgm:pt>
    <dgm:pt modelId="{57FFBF14-C9E5-48F9-AEBE-7675C79C7200}" type="parTrans" cxnId="{B4E9C164-73F9-485F-9574-51F27E9DBAE6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7020CB5-92C4-45F2-BB1A-45A11336F3E1}" type="sibTrans" cxnId="{B4E9C164-73F9-485F-9574-51F27E9DBAE6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066FAA0-CBAA-4D71-A1F0-850F508C9D4C}">
      <dgm:prSet/>
      <dgm:spPr/>
      <dgm:t>
        <a:bodyPr/>
        <a:lstStyle/>
        <a:p>
          <a:r>
            <a:rPr lang="en-US" b="0" i="0" dirty="0">
              <a:latin typeface="Segoe UI" panose="020B0502040204020203" pitchFamily="34" charset="0"/>
              <a:cs typeface="Segoe UI" panose="020B0502040204020203" pitchFamily="34" charset="0"/>
            </a:rPr>
            <a:t>Independent deployments</a:t>
          </a:r>
        </a:p>
      </dgm:t>
    </dgm:pt>
    <dgm:pt modelId="{9CB293BB-3472-4741-969A-09FEB73DCD8F}" type="parTrans" cxnId="{F9D52C92-3708-45F6-BA96-94BA4AB19E7C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137C611-D576-48E6-A39B-5A2EE0E0FBC3}" type="sibTrans" cxnId="{F9D52C92-3708-45F6-BA96-94BA4AB19E7C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304B527-502D-4D21-A5EF-04692E3EBF20}">
      <dgm:prSet/>
      <dgm:spPr/>
      <dgm:t>
        <a:bodyPr/>
        <a:lstStyle/>
        <a:p>
          <a:r>
            <a:rPr lang="en-US" b="0" i="0" dirty="0">
              <a:latin typeface="Segoe UI" panose="020B0502040204020203" pitchFamily="34" charset="0"/>
              <a:cs typeface="Segoe UI" panose="020B0502040204020203" pitchFamily="34" charset="0"/>
            </a:rPr>
            <a:t>Faster iterations</a:t>
          </a:r>
        </a:p>
      </dgm:t>
    </dgm:pt>
    <dgm:pt modelId="{E2A4EC69-1233-424C-97C3-1E3B0C969DEC}" type="parTrans" cxnId="{5EE3480F-19B1-4711-B150-431465DB5729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C9379EF-66BC-4E66-A26A-1C4FE51F8D80}" type="sibTrans" cxnId="{5EE3480F-19B1-4711-B150-431465DB5729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7A73CBE-A895-480B-AEEE-51F5C55C869C}">
      <dgm:prSet/>
      <dgm:spPr/>
      <dgm:t>
        <a:bodyPr/>
        <a:lstStyle/>
        <a:p>
          <a:r>
            <a:rPr lang="en-US" b="0" i="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rPr>
            <a:t>Faster feedback</a:t>
          </a:r>
        </a:p>
      </dgm:t>
    </dgm:pt>
    <dgm:pt modelId="{967E7F2F-BD26-42AE-93F9-9E333E57EE1E}" type="parTrans" cxnId="{3A75CEFF-0B48-4E92-B09C-524B5FCACF86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827F708-9BDF-460E-BEEE-6FA62DED17D4}" type="sibTrans" cxnId="{3A75CEFF-0B48-4E92-B09C-524B5FCACF86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0540DCA-DF96-4289-8C66-F23A9F695CE8}">
      <dgm:prSet/>
      <dgm:spPr/>
      <dgm:t>
        <a:bodyPr/>
        <a:lstStyle/>
        <a:p>
          <a:r>
            <a:rPr lang="en-US" b="0" i="0" dirty="0">
              <a:latin typeface="Segoe UI" panose="020B0502040204020203" pitchFamily="34" charset="0"/>
              <a:cs typeface="Segoe UI" panose="020B0502040204020203" pitchFamily="34" charset="0"/>
            </a:rPr>
            <a:t>Experimentation</a:t>
          </a:r>
        </a:p>
      </dgm:t>
    </dgm:pt>
    <dgm:pt modelId="{F3A504A8-3C50-4C6D-962C-578E63D1D553}" type="parTrans" cxnId="{0E92A727-F26A-4256-9302-EBCF1135817F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068459E-7B64-4FD9-BB6C-4561C6E13521}" type="sibTrans" cxnId="{0E92A727-F26A-4256-9302-EBCF1135817F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704EDCF-1E3B-4CAE-8155-90764A1B9645}">
      <dgm:prSet/>
      <dgm:spPr/>
      <dgm:t>
        <a:bodyPr/>
        <a:lstStyle/>
        <a:p>
          <a:r>
            <a:rPr lang="en-US" b="0" i="0">
              <a:latin typeface="Segoe UI" panose="020B0502040204020203" pitchFamily="34" charset="0"/>
              <a:cs typeface="Segoe UI" panose="020B0502040204020203" pitchFamily="34" charset="0"/>
            </a:rPr>
            <a:t>Modernization</a:t>
          </a:r>
          <a:endParaRPr lang="en-US" b="0" i="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DE8C80A-E47B-4515-A238-387720E73F3A}" type="parTrans" cxnId="{DEFEEFF0-FF85-4616-AC30-8C048353BF59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8AB7358-68F7-4618-B6A3-7F95C9E9794A}" type="sibTrans" cxnId="{DEFEEFF0-FF85-4616-AC30-8C048353BF59}">
      <dgm:prSet/>
      <dgm:spPr/>
      <dgm:t>
        <a:bodyPr/>
        <a:lstStyle/>
        <a:p>
          <a:endParaRPr lang="en-US" b="0" i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DD9958D-F67A-B545-B140-CE2AA6C72AEC}">
      <dgm:prSet/>
      <dgm:spPr/>
      <dgm:t>
        <a:bodyPr/>
        <a:lstStyle/>
        <a:p>
          <a:r>
            <a:rPr lang="en-US" dirty="0">
              <a:solidFill>
                <a:schemeClr val="bg2">
                  <a:lumMod val="25000"/>
                </a:schemeClr>
              </a:solidFill>
            </a:rPr>
            <a:t>Technical Decisions</a:t>
          </a:r>
        </a:p>
      </dgm:t>
    </dgm:pt>
    <dgm:pt modelId="{588F493F-55DB-E948-9853-DC07DCB3340F}" type="parTrans" cxnId="{89C57FA9-36BE-9148-AD24-3370A9261B2A}">
      <dgm:prSet/>
      <dgm:spPr/>
      <dgm:t>
        <a:bodyPr/>
        <a:lstStyle/>
        <a:p>
          <a:endParaRPr lang="en-US"/>
        </a:p>
      </dgm:t>
    </dgm:pt>
    <dgm:pt modelId="{ECCC7CAE-561F-F041-AE63-AEA73F0B1D86}" type="sibTrans" cxnId="{89C57FA9-36BE-9148-AD24-3370A9261B2A}">
      <dgm:prSet/>
      <dgm:spPr/>
      <dgm:t>
        <a:bodyPr/>
        <a:lstStyle/>
        <a:p>
          <a:endParaRPr lang="en-US"/>
        </a:p>
      </dgm:t>
    </dgm:pt>
    <dgm:pt modelId="{2EADC0AD-DEEE-6C4B-9B48-4001EC96BAB0}">
      <dgm:prSet/>
      <dgm:spPr/>
      <dgm:t>
        <a:bodyPr/>
        <a:lstStyle/>
        <a:p>
          <a:r>
            <a:rPr lang="en-US" dirty="0">
              <a:solidFill>
                <a:schemeClr val="bg2">
                  <a:lumMod val="25000"/>
                </a:schemeClr>
              </a:solidFill>
            </a:rPr>
            <a:t>Zero blast zone</a:t>
          </a:r>
        </a:p>
      </dgm:t>
    </dgm:pt>
    <dgm:pt modelId="{492E3211-2C87-3B4C-B193-6531F74BC9B5}" type="parTrans" cxnId="{6DD3B5FF-167E-3D4B-A0DD-6BF805C93F1E}">
      <dgm:prSet/>
      <dgm:spPr/>
      <dgm:t>
        <a:bodyPr/>
        <a:lstStyle/>
        <a:p>
          <a:endParaRPr lang="en-US"/>
        </a:p>
      </dgm:t>
    </dgm:pt>
    <dgm:pt modelId="{42BB6F16-7DEC-7942-93D6-F7576197BD3A}" type="sibTrans" cxnId="{6DD3B5FF-167E-3D4B-A0DD-6BF805C93F1E}">
      <dgm:prSet/>
      <dgm:spPr/>
      <dgm:t>
        <a:bodyPr/>
        <a:lstStyle/>
        <a:p>
          <a:endParaRPr lang="en-US"/>
        </a:p>
      </dgm:t>
    </dgm:pt>
    <dgm:pt modelId="{183D843D-7AF0-2B4C-B2A0-3B2290833E62}">
      <dgm:prSet/>
      <dgm:spPr/>
      <dgm:t>
        <a:bodyPr/>
        <a:lstStyle/>
        <a:p>
          <a:r>
            <a:rPr lang="en-US" dirty="0">
              <a:solidFill>
                <a:schemeClr val="bg2">
                  <a:lumMod val="25000"/>
                </a:schemeClr>
              </a:solidFill>
            </a:rPr>
            <a:t>Support for several modern JS frameworks</a:t>
          </a:r>
        </a:p>
      </dgm:t>
    </dgm:pt>
    <dgm:pt modelId="{4F20DA95-F0C3-6A42-B440-EE67FD8D22F8}" type="parTrans" cxnId="{0FA3D5C6-201B-DD4A-A76C-0AF2A36D74D0}">
      <dgm:prSet/>
      <dgm:spPr/>
      <dgm:t>
        <a:bodyPr/>
        <a:lstStyle/>
        <a:p>
          <a:endParaRPr lang="en-US"/>
        </a:p>
      </dgm:t>
    </dgm:pt>
    <dgm:pt modelId="{C4D77FE3-7003-1949-A353-397F43C7C4B3}" type="sibTrans" cxnId="{0FA3D5C6-201B-DD4A-A76C-0AF2A36D74D0}">
      <dgm:prSet/>
      <dgm:spPr/>
      <dgm:t>
        <a:bodyPr/>
        <a:lstStyle/>
        <a:p>
          <a:endParaRPr lang="en-US"/>
        </a:p>
      </dgm:t>
    </dgm:pt>
    <dgm:pt modelId="{8376206F-186B-984A-8A1C-F762E87EE706}">
      <dgm:prSet/>
      <dgm:spPr/>
      <dgm:t>
        <a:bodyPr/>
        <a:lstStyle/>
        <a:p>
          <a:r>
            <a:rPr lang="en-US" dirty="0">
              <a:solidFill>
                <a:schemeClr val="bg2">
                  <a:lumMod val="25000"/>
                </a:schemeClr>
              </a:solidFill>
            </a:rPr>
            <a:t>Release schedules</a:t>
          </a:r>
        </a:p>
      </dgm:t>
    </dgm:pt>
    <dgm:pt modelId="{5FE0BA6C-CB81-8242-9C67-12AE7BABDF94}" type="parTrans" cxnId="{41245F1F-F5E5-D14D-83B0-72D52DC47027}">
      <dgm:prSet/>
      <dgm:spPr/>
      <dgm:t>
        <a:bodyPr/>
        <a:lstStyle/>
        <a:p>
          <a:endParaRPr lang="en-US"/>
        </a:p>
      </dgm:t>
    </dgm:pt>
    <dgm:pt modelId="{9EF79BF5-3F5E-2B43-83AD-C595D78DE2CB}" type="sibTrans" cxnId="{41245F1F-F5E5-D14D-83B0-72D52DC47027}">
      <dgm:prSet/>
      <dgm:spPr/>
      <dgm:t>
        <a:bodyPr/>
        <a:lstStyle/>
        <a:p>
          <a:endParaRPr lang="en-US"/>
        </a:p>
      </dgm:t>
    </dgm:pt>
    <dgm:pt modelId="{BEEE1451-194E-3742-9C23-8CC84C35B88C}" type="pres">
      <dgm:prSet presAssocID="{7CCB5AD6-21F4-4A09-A132-BC90ACD0A80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F9E9BC3-AEB2-3840-9EB9-3C6D76A50134}" type="pres">
      <dgm:prSet presAssocID="{2433190B-1DAB-410B-BDD8-26612768FE29}" presName="root" presStyleCnt="0"/>
      <dgm:spPr/>
    </dgm:pt>
    <dgm:pt modelId="{95FA6646-EC7E-EB4F-BA42-D5EF59F3D28F}" type="pres">
      <dgm:prSet presAssocID="{2433190B-1DAB-410B-BDD8-26612768FE29}" presName="rootComposite" presStyleCnt="0"/>
      <dgm:spPr/>
    </dgm:pt>
    <dgm:pt modelId="{67870E7A-B8D6-8D4E-8EBD-546186C111E0}" type="pres">
      <dgm:prSet presAssocID="{2433190B-1DAB-410B-BDD8-26612768FE29}" presName="rootText" presStyleLbl="node1" presStyleIdx="0" presStyleCnt="4"/>
      <dgm:spPr/>
    </dgm:pt>
    <dgm:pt modelId="{076D478E-A69D-FA44-A4B6-92E43301599F}" type="pres">
      <dgm:prSet presAssocID="{2433190B-1DAB-410B-BDD8-26612768FE29}" presName="rootConnector" presStyleLbl="node1" presStyleIdx="0" presStyleCnt="4"/>
      <dgm:spPr/>
    </dgm:pt>
    <dgm:pt modelId="{45EA26AA-95F2-EC4B-ABBB-053149F85688}" type="pres">
      <dgm:prSet presAssocID="{2433190B-1DAB-410B-BDD8-26612768FE29}" presName="childShape" presStyleCnt="0"/>
      <dgm:spPr/>
    </dgm:pt>
    <dgm:pt modelId="{3D98C3B0-79E0-4644-BF57-A3BC0C1A3E95}" type="pres">
      <dgm:prSet presAssocID="{1F22C7AF-EEC6-4D39-BE6A-7FF4EE13FC34}" presName="Name13" presStyleLbl="parChTrans1D2" presStyleIdx="0" presStyleCnt="8"/>
      <dgm:spPr/>
    </dgm:pt>
    <dgm:pt modelId="{D8D8875C-9E8A-8E4C-AB89-ADD46C3F966F}" type="pres">
      <dgm:prSet presAssocID="{5B278EDE-0A17-46D4-AA87-820D752B8D21}" presName="childText" presStyleLbl="bgAcc1" presStyleIdx="0" presStyleCnt="8">
        <dgm:presLayoutVars>
          <dgm:bulletEnabled val="1"/>
        </dgm:presLayoutVars>
      </dgm:prSet>
      <dgm:spPr/>
    </dgm:pt>
    <dgm:pt modelId="{4AF8F5C1-BAC8-6747-90B0-26112F464E4C}" type="pres">
      <dgm:prSet presAssocID="{57FFBF14-C9E5-48F9-AEBE-7675C79C7200}" presName="Name13" presStyleLbl="parChTrans1D2" presStyleIdx="1" presStyleCnt="8"/>
      <dgm:spPr/>
    </dgm:pt>
    <dgm:pt modelId="{17FC8118-4E47-BE41-8454-798B4862837D}" type="pres">
      <dgm:prSet presAssocID="{8450FF56-E2FE-47B9-BB05-4D128FDC2DC8}" presName="childText" presStyleLbl="bgAcc1" presStyleIdx="1" presStyleCnt="8">
        <dgm:presLayoutVars>
          <dgm:bulletEnabled val="1"/>
        </dgm:presLayoutVars>
      </dgm:prSet>
      <dgm:spPr/>
    </dgm:pt>
    <dgm:pt modelId="{4DE3EDD9-A3F7-8F4A-9F2B-99F34A36500D}" type="pres">
      <dgm:prSet presAssocID="{588F493F-55DB-E948-9853-DC07DCB3340F}" presName="Name13" presStyleLbl="parChTrans1D2" presStyleIdx="2" presStyleCnt="8"/>
      <dgm:spPr/>
    </dgm:pt>
    <dgm:pt modelId="{4A10792A-6936-F045-BC82-BACCBAEAE793}" type="pres">
      <dgm:prSet presAssocID="{CDD9958D-F67A-B545-B140-CE2AA6C72AEC}" presName="childText" presStyleLbl="bgAcc1" presStyleIdx="2" presStyleCnt="8">
        <dgm:presLayoutVars>
          <dgm:bulletEnabled val="1"/>
        </dgm:presLayoutVars>
      </dgm:prSet>
      <dgm:spPr/>
    </dgm:pt>
    <dgm:pt modelId="{F5A8398A-0E08-1642-971F-D5D8CCE9004F}" type="pres">
      <dgm:prSet presAssocID="{1066FAA0-CBAA-4D71-A1F0-850F508C9D4C}" presName="root" presStyleCnt="0"/>
      <dgm:spPr/>
    </dgm:pt>
    <dgm:pt modelId="{3E83C501-83E0-FA4E-9E70-EA7D2C92050A}" type="pres">
      <dgm:prSet presAssocID="{1066FAA0-CBAA-4D71-A1F0-850F508C9D4C}" presName="rootComposite" presStyleCnt="0"/>
      <dgm:spPr/>
    </dgm:pt>
    <dgm:pt modelId="{F40C4689-5A62-9E49-B067-AB53701FE47A}" type="pres">
      <dgm:prSet presAssocID="{1066FAA0-CBAA-4D71-A1F0-850F508C9D4C}" presName="rootText" presStyleLbl="node1" presStyleIdx="1" presStyleCnt="4"/>
      <dgm:spPr/>
    </dgm:pt>
    <dgm:pt modelId="{F83A2597-3742-0244-B147-0F2ED09EE275}" type="pres">
      <dgm:prSet presAssocID="{1066FAA0-CBAA-4D71-A1F0-850F508C9D4C}" presName="rootConnector" presStyleLbl="node1" presStyleIdx="1" presStyleCnt="4"/>
      <dgm:spPr/>
    </dgm:pt>
    <dgm:pt modelId="{0E4AFA09-A6EC-1C49-A9FE-38FC840DE989}" type="pres">
      <dgm:prSet presAssocID="{1066FAA0-CBAA-4D71-A1F0-850F508C9D4C}" presName="childShape" presStyleCnt="0"/>
      <dgm:spPr/>
    </dgm:pt>
    <dgm:pt modelId="{B081B96E-C47F-3447-97A2-ABA74AB52F37}" type="pres">
      <dgm:prSet presAssocID="{E2A4EC69-1233-424C-97C3-1E3B0C969DEC}" presName="Name13" presStyleLbl="parChTrans1D2" presStyleIdx="3" presStyleCnt="8"/>
      <dgm:spPr/>
    </dgm:pt>
    <dgm:pt modelId="{B2463ED2-49F8-124B-AE4B-C0B12943EA1A}" type="pres">
      <dgm:prSet presAssocID="{3304B527-502D-4D21-A5EF-04692E3EBF20}" presName="childText" presStyleLbl="bgAcc1" presStyleIdx="3" presStyleCnt="8">
        <dgm:presLayoutVars>
          <dgm:bulletEnabled val="1"/>
        </dgm:presLayoutVars>
      </dgm:prSet>
      <dgm:spPr/>
    </dgm:pt>
    <dgm:pt modelId="{D9E20980-CA7E-6744-A498-BA7F9E5FB50C}" type="pres">
      <dgm:prSet presAssocID="{5FE0BA6C-CB81-8242-9C67-12AE7BABDF94}" presName="Name13" presStyleLbl="parChTrans1D2" presStyleIdx="4" presStyleCnt="8"/>
      <dgm:spPr/>
    </dgm:pt>
    <dgm:pt modelId="{62066E78-4F41-3848-9290-6F3CD2DEAAE4}" type="pres">
      <dgm:prSet presAssocID="{8376206F-186B-984A-8A1C-F762E87EE706}" presName="childText" presStyleLbl="bgAcc1" presStyleIdx="4" presStyleCnt="8">
        <dgm:presLayoutVars>
          <dgm:bulletEnabled val="1"/>
        </dgm:presLayoutVars>
      </dgm:prSet>
      <dgm:spPr/>
    </dgm:pt>
    <dgm:pt modelId="{0AE16B79-270F-0B41-8060-558ECA05AF10}" type="pres">
      <dgm:prSet presAssocID="{967E7F2F-BD26-42AE-93F9-9E333E57EE1E}" presName="Name13" presStyleLbl="parChTrans1D2" presStyleIdx="5" presStyleCnt="8"/>
      <dgm:spPr/>
    </dgm:pt>
    <dgm:pt modelId="{297F522B-0C90-4647-809C-1547DD7B5EE2}" type="pres">
      <dgm:prSet presAssocID="{F7A73CBE-A895-480B-AEEE-51F5C55C869C}" presName="childText" presStyleLbl="bgAcc1" presStyleIdx="5" presStyleCnt="8">
        <dgm:presLayoutVars>
          <dgm:bulletEnabled val="1"/>
        </dgm:presLayoutVars>
      </dgm:prSet>
      <dgm:spPr/>
    </dgm:pt>
    <dgm:pt modelId="{54A084E7-623E-174E-84D9-47AF829A3040}" type="pres">
      <dgm:prSet presAssocID="{20540DCA-DF96-4289-8C66-F23A9F695CE8}" presName="root" presStyleCnt="0"/>
      <dgm:spPr/>
    </dgm:pt>
    <dgm:pt modelId="{BDEA4D98-E8EA-7D40-BBB8-DB4CB82CE48F}" type="pres">
      <dgm:prSet presAssocID="{20540DCA-DF96-4289-8C66-F23A9F695CE8}" presName="rootComposite" presStyleCnt="0"/>
      <dgm:spPr/>
    </dgm:pt>
    <dgm:pt modelId="{2E907781-7BDD-E94A-95B6-820572B5C96E}" type="pres">
      <dgm:prSet presAssocID="{20540DCA-DF96-4289-8C66-F23A9F695CE8}" presName="rootText" presStyleLbl="node1" presStyleIdx="2" presStyleCnt="4"/>
      <dgm:spPr/>
    </dgm:pt>
    <dgm:pt modelId="{67024A97-DFDB-EF46-A3B0-B0C264754F9F}" type="pres">
      <dgm:prSet presAssocID="{20540DCA-DF96-4289-8C66-F23A9F695CE8}" presName="rootConnector" presStyleLbl="node1" presStyleIdx="2" presStyleCnt="4"/>
      <dgm:spPr/>
    </dgm:pt>
    <dgm:pt modelId="{F0A6B9F8-D7EE-8341-8655-026EC3AB083D}" type="pres">
      <dgm:prSet presAssocID="{20540DCA-DF96-4289-8C66-F23A9F695CE8}" presName="childShape" presStyleCnt="0"/>
      <dgm:spPr/>
    </dgm:pt>
    <dgm:pt modelId="{7FD90516-BE92-484D-B0A0-106F605284A5}" type="pres">
      <dgm:prSet presAssocID="{4F20DA95-F0C3-6A42-B440-EE67FD8D22F8}" presName="Name13" presStyleLbl="parChTrans1D2" presStyleIdx="6" presStyleCnt="8"/>
      <dgm:spPr/>
    </dgm:pt>
    <dgm:pt modelId="{A7EF5750-D03D-5C43-9817-A8D987C75461}" type="pres">
      <dgm:prSet presAssocID="{183D843D-7AF0-2B4C-B2A0-3B2290833E62}" presName="childText" presStyleLbl="bgAcc1" presStyleIdx="6" presStyleCnt="8">
        <dgm:presLayoutVars>
          <dgm:bulletEnabled val="1"/>
        </dgm:presLayoutVars>
      </dgm:prSet>
      <dgm:spPr/>
    </dgm:pt>
    <dgm:pt modelId="{52A86B05-C0C2-F24F-939A-AEE5E5964141}" type="pres">
      <dgm:prSet presAssocID="{E704EDCF-1E3B-4CAE-8155-90764A1B9645}" presName="root" presStyleCnt="0"/>
      <dgm:spPr/>
    </dgm:pt>
    <dgm:pt modelId="{A6833CE7-685D-2F48-AC29-C8F559B26680}" type="pres">
      <dgm:prSet presAssocID="{E704EDCF-1E3B-4CAE-8155-90764A1B9645}" presName="rootComposite" presStyleCnt="0"/>
      <dgm:spPr/>
    </dgm:pt>
    <dgm:pt modelId="{A55458F0-907C-C54C-AA8F-F5118628CF5D}" type="pres">
      <dgm:prSet presAssocID="{E704EDCF-1E3B-4CAE-8155-90764A1B9645}" presName="rootText" presStyleLbl="node1" presStyleIdx="3" presStyleCnt="4"/>
      <dgm:spPr/>
    </dgm:pt>
    <dgm:pt modelId="{DFA9B0D2-4741-2C45-B26E-5A45DA6073BA}" type="pres">
      <dgm:prSet presAssocID="{E704EDCF-1E3B-4CAE-8155-90764A1B9645}" presName="rootConnector" presStyleLbl="node1" presStyleIdx="3" presStyleCnt="4"/>
      <dgm:spPr/>
    </dgm:pt>
    <dgm:pt modelId="{F1BD4C08-8DCF-864E-A6E5-9A5529BFC939}" type="pres">
      <dgm:prSet presAssocID="{E704EDCF-1E3B-4CAE-8155-90764A1B9645}" presName="childShape" presStyleCnt="0"/>
      <dgm:spPr/>
    </dgm:pt>
    <dgm:pt modelId="{83E1ADE7-6A1E-334F-A15A-B5E3B4693C35}" type="pres">
      <dgm:prSet presAssocID="{492E3211-2C87-3B4C-B193-6531F74BC9B5}" presName="Name13" presStyleLbl="parChTrans1D2" presStyleIdx="7" presStyleCnt="8"/>
      <dgm:spPr/>
    </dgm:pt>
    <dgm:pt modelId="{81B79155-B334-B54F-A2B6-0EEC36D0A101}" type="pres">
      <dgm:prSet presAssocID="{2EADC0AD-DEEE-6C4B-9B48-4001EC96BAB0}" presName="childText" presStyleLbl="bgAcc1" presStyleIdx="7" presStyleCnt="8">
        <dgm:presLayoutVars>
          <dgm:bulletEnabled val="1"/>
        </dgm:presLayoutVars>
      </dgm:prSet>
      <dgm:spPr/>
    </dgm:pt>
  </dgm:ptLst>
  <dgm:cxnLst>
    <dgm:cxn modelId="{FD28D802-C49C-C44F-BED5-8B9DD3E93C23}" type="presOf" srcId="{492E3211-2C87-3B4C-B193-6531F74BC9B5}" destId="{83E1ADE7-6A1E-334F-A15A-B5E3B4693C35}" srcOrd="0" destOrd="0" presId="urn:microsoft.com/office/officeart/2005/8/layout/hierarchy3"/>
    <dgm:cxn modelId="{532E010C-4A95-5241-B668-A4FCBE292284}" type="presOf" srcId="{E704EDCF-1E3B-4CAE-8155-90764A1B9645}" destId="{DFA9B0D2-4741-2C45-B26E-5A45DA6073BA}" srcOrd="1" destOrd="0" presId="urn:microsoft.com/office/officeart/2005/8/layout/hierarchy3"/>
    <dgm:cxn modelId="{5EE3480F-19B1-4711-B150-431465DB5729}" srcId="{1066FAA0-CBAA-4D71-A1F0-850F508C9D4C}" destId="{3304B527-502D-4D21-A5EF-04692E3EBF20}" srcOrd="0" destOrd="0" parTransId="{E2A4EC69-1233-424C-97C3-1E3B0C969DEC}" sibTransId="{9C9379EF-66BC-4E66-A26A-1C4FE51F8D80}"/>
    <dgm:cxn modelId="{89F17216-60AB-694E-A86D-0371239B4A10}" type="presOf" srcId="{3304B527-502D-4D21-A5EF-04692E3EBF20}" destId="{B2463ED2-49F8-124B-AE4B-C0B12943EA1A}" srcOrd="0" destOrd="0" presId="urn:microsoft.com/office/officeart/2005/8/layout/hierarchy3"/>
    <dgm:cxn modelId="{41245F1F-F5E5-D14D-83B0-72D52DC47027}" srcId="{1066FAA0-CBAA-4D71-A1F0-850F508C9D4C}" destId="{8376206F-186B-984A-8A1C-F762E87EE706}" srcOrd="1" destOrd="0" parTransId="{5FE0BA6C-CB81-8242-9C67-12AE7BABDF94}" sibTransId="{9EF79BF5-3F5E-2B43-83AD-C595D78DE2CB}"/>
    <dgm:cxn modelId="{B9FB981F-51B8-0B45-B510-95407F6255C5}" type="presOf" srcId="{CDD9958D-F67A-B545-B140-CE2AA6C72AEC}" destId="{4A10792A-6936-F045-BC82-BACCBAEAE793}" srcOrd="0" destOrd="0" presId="urn:microsoft.com/office/officeart/2005/8/layout/hierarchy3"/>
    <dgm:cxn modelId="{F737AD20-6670-C742-870D-8B5F1F29E1C4}" type="presOf" srcId="{20540DCA-DF96-4289-8C66-F23A9F695CE8}" destId="{67024A97-DFDB-EF46-A3B0-B0C264754F9F}" srcOrd="1" destOrd="0" presId="urn:microsoft.com/office/officeart/2005/8/layout/hierarchy3"/>
    <dgm:cxn modelId="{75DDA522-EB28-3C4E-B06C-2FE623A2216B}" type="presOf" srcId="{1066FAA0-CBAA-4D71-A1F0-850F508C9D4C}" destId="{F83A2597-3742-0244-B147-0F2ED09EE275}" srcOrd="1" destOrd="0" presId="urn:microsoft.com/office/officeart/2005/8/layout/hierarchy3"/>
    <dgm:cxn modelId="{B273C825-A00D-864D-9253-BFA423AEABBC}" type="presOf" srcId="{5FE0BA6C-CB81-8242-9C67-12AE7BABDF94}" destId="{D9E20980-CA7E-6744-A498-BA7F9E5FB50C}" srcOrd="0" destOrd="0" presId="urn:microsoft.com/office/officeart/2005/8/layout/hierarchy3"/>
    <dgm:cxn modelId="{EC291E27-94F3-2E44-9267-0D949DFCD021}" type="presOf" srcId="{4F20DA95-F0C3-6A42-B440-EE67FD8D22F8}" destId="{7FD90516-BE92-484D-B0A0-106F605284A5}" srcOrd="0" destOrd="0" presId="urn:microsoft.com/office/officeart/2005/8/layout/hierarchy3"/>
    <dgm:cxn modelId="{0E92A727-F26A-4256-9302-EBCF1135817F}" srcId="{7CCB5AD6-21F4-4A09-A132-BC90ACD0A803}" destId="{20540DCA-DF96-4289-8C66-F23A9F695CE8}" srcOrd="2" destOrd="0" parTransId="{F3A504A8-3C50-4C6D-962C-578E63D1D553}" sibTransId="{D068459E-7B64-4FD9-BB6C-4561C6E13521}"/>
    <dgm:cxn modelId="{C296AB41-C41A-4D44-A218-866E0BC99AAE}" type="presOf" srcId="{E704EDCF-1E3B-4CAE-8155-90764A1B9645}" destId="{A55458F0-907C-C54C-AA8F-F5118628CF5D}" srcOrd="0" destOrd="0" presId="urn:microsoft.com/office/officeart/2005/8/layout/hierarchy3"/>
    <dgm:cxn modelId="{7657D341-DEA1-3B4A-9749-605206E88BCE}" type="presOf" srcId="{20540DCA-DF96-4289-8C66-F23A9F695CE8}" destId="{2E907781-7BDD-E94A-95B6-820572B5C96E}" srcOrd="0" destOrd="0" presId="urn:microsoft.com/office/officeart/2005/8/layout/hierarchy3"/>
    <dgm:cxn modelId="{74A91543-A455-E745-95D3-5CD12796B31F}" type="presOf" srcId="{8376206F-186B-984A-8A1C-F762E87EE706}" destId="{62066E78-4F41-3848-9290-6F3CD2DEAAE4}" srcOrd="0" destOrd="0" presId="urn:microsoft.com/office/officeart/2005/8/layout/hierarchy3"/>
    <dgm:cxn modelId="{40510351-474F-E243-AF5A-0BDAC9ED5CCE}" type="presOf" srcId="{967E7F2F-BD26-42AE-93F9-9E333E57EE1E}" destId="{0AE16B79-270F-0B41-8060-558ECA05AF10}" srcOrd="0" destOrd="0" presId="urn:microsoft.com/office/officeart/2005/8/layout/hierarchy3"/>
    <dgm:cxn modelId="{5DB57553-34C2-A845-AFD4-8EE6344299B0}" type="presOf" srcId="{2EADC0AD-DEEE-6C4B-9B48-4001EC96BAB0}" destId="{81B79155-B334-B54F-A2B6-0EEC36D0A101}" srcOrd="0" destOrd="0" presId="urn:microsoft.com/office/officeart/2005/8/layout/hierarchy3"/>
    <dgm:cxn modelId="{B4E9C164-73F9-485F-9574-51F27E9DBAE6}" srcId="{2433190B-1DAB-410B-BDD8-26612768FE29}" destId="{8450FF56-E2FE-47B9-BB05-4D128FDC2DC8}" srcOrd="1" destOrd="0" parTransId="{57FFBF14-C9E5-48F9-AEBE-7675C79C7200}" sibTransId="{C7020CB5-92C4-45F2-BB1A-45A11336F3E1}"/>
    <dgm:cxn modelId="{D3821A66-5BC1-4400-9F1F-2B0334C75409}" srcId="{7CCB5AD6-21F4-4A09-A132-BC90ACD0A803}" destId="{2433190B-1DAB-410B-BDD8-26612768FE29}" srcOrd="0" destOrd="0" parTransId="{523A3C50-C417-4E35-B6FD-7F8AA607415C}" sibTransId="{31B5C237-9A81-4E43-B7B6-E25CCD6B4B47}"/>
    <dgm:cxn modelId="{4274D668-2EF7-FB4B-9F9E-FD7FF3DC2C4F}" type="presOf" srcId="{5B278EDE-0A17-46D4-AA87-820D752B8D21}" destId="{D8D8875C-9E8A-8E4C-AB89-ADD46C3F966F}" srcOrd="0" destOrd="0" presId="urn:microsoft.com/office/officeart/2005/8/layout/hierarchy3"/>
    <dgm:cxn modelId="{AD924C73-9DA1-7840-99EC-5CB5352F75FB}" type="presOf" srcId="{8450FF56-E2FE-47B9-BB05-4D128FDC2DC8}" destId="{17FC8118-4E47-BE41-8454-798B4862837D}" srcOrd="0" destOrd="0" presId="urn:microsoft.com/office/officeart/2005/8/layout/hierarchy3"/>
    <dgm:cxn modelId="{57FD5476-D74E-EF4E-B43D-11CC8AA1CD99}" type="presOf" srcId="{2433190B-1DAB-410B-BDD8-26612768FE29}" destId="{076D478E-A69D-FA44-A4B6-92E43301599F}" srcOrd="1" destOrd="0" presId="urn:microsoft.com/office/officeart/2005/8/layout/hierarchy3"/>
    <dgm:cxn modelId="{F9D52C92-3708-45F6-BA96-94BA4AB19E7C}" srcId="{7CCB5AD6-21F4-4A09-A132-BC90ACD0A803}" destId="{1066FAA0-CBAA-4D71-A1F0-850F508C9D4C}" srcOrd="1" destOrd="0" parTransId="{9CB293BB-3472-4741-969A-09FEB73DCD8F}" sibTransId="{0137C611-D576-48E6-A39B-5A2EE0E0FBC3}"/>
    <dgm:cxn modelId="{E0C32D99-2001-6840-B6BA-0B2684566D4B}" type="presOf" srcId="{57FFBF14-C9E5-48F9-AEBE-7675C79C7200}" destId="{4AF8F5C1-BAC8-6747-90B0-26112F464E4C}" srcOrd="0" destOrd="0" presId="urn:microsoft.com/office/officeart/2005/8/layout/hierarchy3"/>
    <dgm:cxn modelId="{0BFC4A9D-8E9C-0741-9163-D374C4F40A62}" type="presOf" srcId="{E2A4EC69-1233-424C-97C3-1E3B0C969DEC}" destId="{B081B96E-C47F-3447-97A2-ABA74AB52F37}" srcOrd="0" destOrd="0" presId="urn:microsoft.com/office/officeart/2005/8/layout/hierarchy3"/>
    <dgm:cxn modelId="{34D796A0-7A07-4D48-957C-A03E63203714}" type="presOf" srcId="{1F22C7AF-EEC6-4D39-BE6A-7FF4EE13FC34}" destId="{3D98C3B0-79E0-4644-BF57-A3BC0C1A3E95}" srcOrd="0" destOrd="0" presId="urn:microsoft.com/office/officeart/2005/8/layout/hierarchy3"/>
    <dgm:cxn modelId="{89C57FA9-36BE-9148-AD24-3370A9261B2A}" srcId="{2433190B-1DAB-410B-BDD8-26612768FE29}" destId="{CDD9958D-F67A-B545-B140-CE2AA6C72AEC}" srcOrd="2" destOrd="0" parTransId="{588F493F-55DB-E948-9853-DC07DCB3340F}" sibTransId="{ECCC7CAE-561F-F041-AE63-AEA73F0B1D86}"/>
    <dgm:cxn modelId="{23914DBB-47DF-E14C-A981-8C4B2B38F38D}" type="presOf" srcId="{2433190B-1DAB-410B-BDD8-26612768FE29}" destId="{67870E7A-B8D6-8D4E-8EBD-546186C111E0}" srcOrd="0" destOrd="0" presId="urn:microsoft.com/office/officeart/2005/8/layout/hierarchy3"/>
    <dgm:cxn modelId="{138C41BC-115F-754A-9CB3-87E40FBD7980}" type="presOf" srcId="{7CCB5AD6-21F4-4A09-A132-BC90ACD0A803}" destId="{BEEE1451-194E-3742-9C23-8CC84C35B88C}" srcOrd="0" destOrd="0" presId="urn:microsoft.com/office/officeart/2005/8/layout/hierarchy3"/>
    <dgm:cxn modelId="{405551C4-87D9-5244-AFE6-CAB345062BB1}" type="presOf" srcId="{588F493F-55DB-E948-9853-DC07DCB3340F}" destId="{4DE3EDD9-A3F7-8F4A-9F2B-99F34A36500D}" srcOrd="0" destOrd="0" presId="urn:microsoft.com/office/officeart/2005/8/layout/hierarchy3"/>
    <dgm:cxn modelId="{0FA3D5C6-201B-DD4A-A76C-0AF2A36D74D0}" srcId="{20540DCA-DF96-4289-8C66-F23A9F695CE8}" destId="{183D843D-7AF0-2B4C-B2A0-3B2290833E62}" srcOrd="0" destOrd="0" parTransId="{4F20DA95-F0C3-6A42-B440-EE67FD8D22F8}" sibTransId="{C4D77FE3-7003-1949-A353-397F43C7C4B3}"/>
    <dgm:cxn modelId="{2D0AC3C7-943D-7842-A4ED-F7795775144C}" type="presOf" srcId="{F7A73CBE-A895-480B-AEEE-51F5C55C869C}" destId="{297F522B-0C90-4647-809C-1547DD7B5EE2}" srcOrd="0" destOrd="0" presId="urn:microsoft.com/office/officeart/2005/8/layout/hierarchy3"/>
    <dgm:cxn modelId="{D526C2E5-6C06-C84B-8FD1-50A0317430D4}" type="presOf" srcId="{1066FAA0-CBAA-4D71-A1F0-850F508C9D4C}" destId="{F40C4689-5A62-9E49-B067-AB53701FE47A}" srcOrd="0" destOrd="0" presId="urn:microsoft.com/office/officeart/2005/8/layout/hierarchy3"/>
    <dgm:cxn modelId="{DEFEEFF0-FF85-4616-AC30-8C048353BF59}" srcId="{7CCB5AD6-21F4-4A09-A132-BC90ACD0A803}" destId="{E704EDCF-1E3B-4CAE-8155-90764A1B9645}" srcOrd="3" destOrd="0" parTransId="{FDE8C80A-E47B-4515-A238-387720E73F3A}" sibTransId="{88AB7358-68F7-4618-B6A3-7F95C9E9794A}"/>
    <dgm:cxn modelId="{CB9569F1-E7DB-334E-A0E2-77B0AFEEB63D}" type="presOf" srcId="{183D843D-7AF0-2B4C-B2A0-3B2290833E62}" destId="{A7EF5750-D03D-5C43-9817-A8D987C75461}" srcOrd="0" destOrd="0" presId="urn:microsoft.com/office/officeart/2005/8/layout/hierarchy3"/>
    <dgm:cxn modelId="{440477FF-859A-437C-9440-3744A1831E05}" srcId="{2433190B-1DAB-410B-BDD8-26612768FE29}" destId="{5B278EDE-0A17-46D4-AA87-820D752B8D21}" srcOrd="0" destOrd="0" parTransId="{1F22C7AF-EEC6-4D39-BE6A-7FF4EE13FC34}" sibTransId="{EE288853-AC2B-4844-8613-DD9EBEE1A9BC}"/>
    <dgm:cxn modelId="{6DD3B5FF-167E-3D4B-A0DD-6BF805C93F1E}" srcId="{E704EDCF-1E3B-4CAE-8155-90764A1B9645}" destId="{2EADC0AD-DEEE-6C4B-9B48-4001EC96BAB0}" srcOrd="0" destOrd="0" parTransId="{492E3211-2C87-3B4C-B193-6531F74BC9B5}" sibTransId="{42BB6F16-7DEC-7942-93D6-F7576197BD3A}"/>
    <dgm:cxn modelId="{3A75CEFF-0B48-4E92-B09C-524B5FCACF86}" srcId="{1066FAA0-CBAA-4D71-A1F0-850F508C9D4C}" destId="{F7A73CBE-A895-480B-AEEE-51F5C55C869C}" srcOrd="2" destOrd="0" parTransId="{967E7F2F-BD26-42AE-93F9-9E333E57EE1E}" sibTransId="{B827F708-9BDF-460E-BEEE-6FA62DED17D4}"/>
    <dgm:cxn modelId="{0CCA10D5-9096-9D44-A1CD-6747EE2961F3}" type="presParOf" srcId="{BEEE1451-194E-3742-9C23-8CC84C35B88C}" destId="{AF9E9BC3-AEB2-3840-9EB9-3C6D76A50134}" srcOrd="0" destOrd="0" presId="urn:microsoft.com/office/officeart/2005/8/layout/hierarchy3"/>
    <dgm:cxn modelId="{2B662370-44DA-D644-81EA-965E70AE1ADD}" type="presParOf" srcId="{AF9E9BC3-AEB2-3840-9EB9-3C6D76A50134}" destId="{95FA6646-EC7E-EB4F-BA42-D5EF59F3D28F}" srcOrd="0" destOrd="0" presId="urn:microsoft.com/office/officeart/2005/8/layout/hierarchy3"/>
    <dgm:cxn modelId="{172AFB0F-9F6E-4645-9524-070FFA99B870}" type="presParOf" srcId="{95FA6646-EC7E-EB4F-BA42-D5EF59F3D28F}" destId="{67870E7A-B8D6-8D4E-8EBD-546186C111E0}" srcOrd="0" destOrd="0" presId="urn:microsoft.com/office/officeart/2005/8/layout/hierarchy3"/>
    <dgm:cxn modelId="{C1790BC0-5DF0-284A-A1FD-3E71E04DEEA5}" type="presParOf" srcId="{95FA6646-EC7E-EB4F-BA42-D5EF59F3D28F}" destId="{076D478E-A69D-FA44-A4B6-92E43301599F}" srcOrd="1" destOrd="0" presId="urn:microsoft.com/office/officeart/2005/8/layout/hierarchy3"/>
    <dgm:cxn modelId="{A88AEAD0-4015-3B42-9183-D17D9276C395}" type="presParOf" srcId="{AF9E9BC3-AEB2-3840-9EB9-3C6D76A50134}" destId="{45EA26AA-95F2-EC4B-ABBB-053149F85688}" srcOrd="1" destOrd="0" presId="urn:microsoft.com/office/officeart/2005/8/layout/hierarchy3"/>
    <dgm:cxn modelId="{C6D78F82-AD7C-074A-B747-95568F464F03}" type="presParOf" srcId="{45EA26AA-95F2-EC4B-ABBB-053149F85688}" destId="{3D98C3B0-79E0-4644-BF57-A3BC0C1A3E95}" srcOrd="0" destOrd="0" presId="urn:microsoft.com/office/officeart/2005/8/layout/hierarchy3"/>
    <dgm:cxn modelId="{CD05D125-BDAA-0F4F-96BB-8CC44D7C8090}" type="presParOf" srcId="{45EA26AA-95F2-EC4B-ABBB-053149F85688}" destId="{D8D8875C-9E8A-8E4C-AB89-ADD46C3F966F}" srcOrd="1" destOrd="0" presId="urn:microsoft.com/office/officeart/2005/8/layout/hierarchy3"/>
    <dgm:cxn modelId="{C59F29E0-5837-C34A-98F6-87A398640749}" type="presParOf" srcId="{45EA26AA-95F2-EC4B-ABBB-053149F85688}" destId="{4AF8F5C1-BAC8-6747-90B0-26112F464E4C}" srcOrd="2" destOrd="0" presId="urn:microsoft.com/office/officeart/2005/8/layout/hierarchy3"/>
    <dgm:cxn modelId="{94089CFE-C3E9-B44A-BCBD-75A212C12E3C}" type="presParOf" srcId="{45EA26AA-95F2-EC4B-ABBB-053149F85688}" destId="{17FC8118-4E47-BE41-8454-798B4862837D}" srcOrd="3" destOrd="0" presId="urn:microsoft.com/office/officeart/2005/8/layout/hierarchy3"/>
    <dgm:cxn modelId="{1AFD719F-E1BE-C648-A233-C6309FF6BD3A}" type="presParOf" srcId="{45EA26AA-95F2-EC4B-ABBB-053149F85688}" destId="{4DE3EDD9-A3F7-8F4A-9F2B-99F34A36500D}" srcOrd="4" destOrd="0" presId="urn:microsoft.com/office/officeart/2005/8/layout/hierarchy3"/>
    <dgm:cxn modelId="{3227C5F7-B1D7-0A4F-9B22-541CD03CAE9F}" type="presParOf" srcId="{45EA26AA-95F2-EC4B-ABBB-053149F85688}" destId="{4A10792A-6936-F045-BC82-BACCBAEAE793}" srcOrd="5" destOrd="0" presId="urn:microsoft.com/office/officeart/2005/8/layout/hierarchy3"/>
    <dgm:cxn modelId="{7D735EC1-D7EC-2E48-8DAA-82B69A018899}" type="presParOf" srcId="{BEEE1451-194E-3742-9C23-8CC84C35B88C}" destId="{F5A8398A-0E08-1642-971F-D5D8CCE9004F}" srcOrd="1" destOrd="0" presId="urn:microsoft.com/office/officeart/2005/8/layout/hierarchy3"/>
    <dgm:cxn modelId="{2A2C0A17-D5C8-6844-B3D8-2B95C399747C}" type="presParOf" srcId="{F5A8398A-0E08-1642-971F-D5D8CCE9004F}" destId="{3E83C501-83E0-FA4E-9E70-EA7D2C92050A}" srcOrd="0" destOrd="0" presId="urn:microsoft.com/office/officeart/2005/8/layout/hierarchy3"/>
    <dgm:cxn modelId="{F9158682-315D-014B-B43D-69DA8AE8E32C}" type="presParOf" srcId="{3E83C501-83E0-FA4E-9E70-EA7D2C92050A}" destId="{F40C4689-5A62-9E49-B067-AB53701FE47A}" srcOrd="0" destOrd="0" presId="urn:microsoft.com/office/officeart/2005/8/layout/hierarchy3"/>
    <dgm:cxn modelId="{9BDEB56F-B0A8-2B46-A7FE-B45A910A354E}" type="presParOf" srcId="{3E83C501-83E0-FA4E-9E70-EA7D2C92050A}" destId="{F83A2597-3742-0244-B147-0F2ED09EE275}" srcOrd="1" destOrd="0" presId="urn:microsoft.com/office/officeart/2005/8/layout/hierarchy3"/>
    <dgm:cxn modelId="{5B62BCD9-F38E-4244-85E5-DA55744B8DB7}" type="presParOf" srcId="{F5A8398A-0E08-1642-971F-D5D8CCE9004F}" destId="{0E4AFA09-A6EC-1C49-A9FE-38FC840DE989}" srcOrd="1" destOrd="0" presId="urn:microsoft.com/office/officeart/2005/8/layout/hierarchy3"/>
    <dgm:cxn modelId="{059B7E57-5772-E74C-B99C-146A16BF52D6}" type="presParOf" srcId="{0E4AFA09-A6EC-1C49-A9FE-38FC840DE989}" destId="{B081B96E-C47F-3447-97A2-ABA74AB52F37}" srcOrd="0" destOrd="0" presId="urn:microsoft.com/office/officeart/2005/8/layout/hierarchy3"/>
    <dgm:cxn modelId="{57263B51-7A3E-0544-BF29-B56608C64D1F}" type="presParOf" srcId="{0E4AFA09-A6EC-1C49-A9FE-38FC840DE989}" destId="{B2463ED2-49F8-124B-AE4B-C0B12943EA1A}" srcOrd="1" destOrd="0" presId="urn:microsoft.com/office/officeart/2005/8/layout/hierarchy3"/>
    <dgm:cxn modelId="{4913DEA9-98A8-F74B-89C1-85A6E2D848FA}" type="presParOf" srcId="{0E4AFA09-A6EC-1C49-A9FE-38FC840DE989}" destId="{D9E20980-CA7E-6744-A498-BA7F9E5FB50C}" srcOrd="2" destOrd="0" presId="urn:microsoft.com/office/officeart/2005/8/layout/hierarchy3"/>
    <dgm:cxn modelId="{A9058964-BA4D-E641-9944-D6A276D4D48F}" type="presParOf" srcId="{0E4AFA09-A6EC-1C49-A9FE-38FC840DE989}" destId="{62066E78-4F41-3848-9290-6F3CD2DEAAE4}" srcOrd="3" destOrd="0" presId="urn:microsoft.com/office/officeart/2005/8/layout/hierarchy3"/>
    <dgm:cxn modelId="{00386EF5-0751-A04B-8BB8-F6914D157E74}" type="presParOf" srcId="{0E4AFA09-A6EC-1C49-A9FE-38FC840DE989}" destId="{0AE16B79-270F-0B41-8060-558ECA05AF10}" srcOrd="4" destOrd="0" presId="urn:microsoft.com/office/officeart/2005/8/layout/hierarchy3"/>
    <dgm:cxn modelId="{DA13CFB9-FCBF-F74F-AD76-B67C0F433348}" type="presParOf" srcId="{0E4AFA09-A6EC-1C49-A9FE-38FC840DE989}" destId="{297F522B-0C90-4647-809C-1547DD7B5EE2}" srcOrd="5" destOrd="0" presId="urn:microsoft.com/office/officeart/2005/8/layout/hierarchy3"/>
    <dgm:cxn modelId="{E1E52362-7E13-974A-AE97-071CC228D690}" type="presParOf" srcId="{BEEE1451-194E-3742-9C23-8CC84C35B88C}" destId="{54A084E7-623E-174E-84D9-47AF829A3040}" srcOrd="2" destOrd="0" presId="urn:microsoft.com/office/officeart/2005/8/layout/hierarchy3"/>
    <dgm:cxn modelId="{E5929CFB-45BA-1049-ACF9-B5056E1AD223}" type="presParOf" srcId="{54A084E7-623E-174E-84D9-47AF829A3040}" destId="{BDEA4D98-E8EA-7D40-BBB8-DB4CB82CE48F}" srcOrd="0" destOrd="0" presId="urn:microsoft.com/office/officeart/2005/8/layout/hierarchy3"/>
    <dgm:cxn modelId="{B5090CFE-4385-7B47-BCBE-1BB8BAAA937A}" type="presParOf" srcId="{BDEA4D98-E8EA-7D40-BBB8-DB4CB82CE48F}" destId="{2E907781-7BDD-E94A-95B6-820572B5C96E}" srcOrd="0" destOrd="0" presId="urn:microsoft.com/office/officeart/2005/8/layout/hierarchy3"/>
    <dgm:cxn modelId="{85904474-1467-E14F-B5B9-D11ADF0D5174}" type="presParOf" srcId="{BDEA4D98-E8EA-7D40-BBB8-DB4CB82CE48F}" destId="{67024A97-DFDB-EF46-A3B0-B0C264754F9F}" srcOrd="1" destOrd="0" presId="urn:microsoft.com/office/officeart/2005/8/layout/hierarchy3"/>
    <dgm:cxn modelId="{805AE6E0-5645-894F-A1AC-B33B6A656BD4}" type="presParOf" srcId="{54A084E7-623E-174E-84D9-47AF829A3040}" destId="{F0A6B9F8-D7EE-8341-8655-026EC3AB083D}" srcOrd="1" destOrd="0" presId="urn:microsoft.com/office/officeart/2005/8/layout/hierarchy3"/>
    <dgm:cxn modelId="{5C27CC5F-3369-D44A-81D3-6391CCED06DC}" type="presParOf" srcId="{F0A6B9F8-D7EE-8341-8655-026EC3AB083D}" destId="{7FD90516-BE92-484D-B0A0-106F605284A5}" srcOrd="0" destOrd="0" presId="urn:microsoft.com/office/officeart/2005/8/layout/hierarchy3"/>
    <dgm:cxn modelId="{8AB1C8ED-D7F0-D34C-A4BE-218BC7A31870}" type="presParOf" srcId="{F0A6B9F8-D7EE-8341-8655-026EC3AB083D}" destId="{A7EF5750-D03D-5C43-9817-A8D987C75461}" srcOrd="1" destOrd="0" presId="urn:microsoft.com/office/officeart/2005/8/layout/hierarchy3"/>
    <dgm:cxn modelId="{E9AE179D-216C-0C47-9504-B36FF343C514}" type="presParOf" srcId="{BEEE1451-194E-3742-9C23-8CC84C35B88C}" destId="{52A86B05-C0C2-F24F-939A-AEE5E5964141}" srcOrd="3" destOrd="0" presId="urn:microsoft.com/office/officeart/2005/8/layout/hierarchy3"/>
    <dgm:cxn modelId="{4D13CB6A-3F5E-9E47-B282-C492A3FCEE85}" type="presParOf" srcId="{52A86B05-C0C2-F24F-939A-AEE5E5964141}" destId="{A6833CE7-685D-2F48-AC29-C8F559B26680}" srcOrd="0" destOrd="0" presId="urn:microsoft.com/office/officeart/2005/8/layout/hierarchy3"/>
    <dgm:cxn modelId="{1FBBFB79-8A2E-2742-B62E-9A6368B9784C}" type="presParOf" srcId="{A6833CE7-685D-2F48-AC29-C8F559B26680}" destId="{A55458F0-907C-C54C-AA8F-F5118628CF5D}" srcOrd="0" destOrd="0" presId="urn:microsoft.com/office/officeart/2005/8/layout/hierarchy3"/>
    <dgm:cxn modelId="{DC6FCF5C-AE18-2842-A43A-017ABA77ED49}" type="presParOf" srcId="{A6833CE7-685D-2F48-AC29-C8F559B26680}" destId="{DFA9B0D2-4741-2C45-B26E-5A45DA6073BA}" srcOrd="1" destOrd="0" presId="urn:microsoft.com/office/officeart/2005/8/layout/hierarchy3"/>
    <dgm:cxn modelId="{FD3A8A69-EC9B-3F42-B1F8-91A88966BEDF}" type="presParOf" srcId="{52A86B05-C0C2-F24F-939A-AEE5E5964141}" destId="{F1BD4C08-8DCF-864E-A6E5-9A5529BFC939}" srcOrd="1" destOrd="0" presId="urn:microsoft.com/office/officeart/2005/8/layout/hierarchy3"/>
    <dgm:cxn modelId="{8CBB3679-97C8-6047-A211-33E72ECB3599}" type="presParOf" srcId="{F1BD4C08-8DCF-864E-A6E5-9A5529BFC939}" destId="{83E1ADE7-6A1E-334F-A15A-B5E3B4693C35}" srcOrd="0" destOrd="0" presId="urn:microsoft.com/office/officeart/2005/8/layout/hierarchy3"/>
    <dgm:cxn modelId="{974B83BE-7FF6-4B4A-8B9E-1508618E7914}" type="presParOf" srcId="{F1BD4C08-8DCF-864E-A6E5-9A5529BFC939}" destId="{81B79155-B334-B54F-A2B6-0EEC36D0A10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67329B-D007-0145-87A0-1C03000D74F3}">
      <dsp:nvSpPr>
        <dsp:cNvPr id="0" name=""/>
        <dsp:cNvSpPr/>
      </dsp:nvSpPr>
      <dsp:spPr>
        <a:xfrm>
          <a:off x="612" y="434783"/>
          <a:ext cx="2388547" cy="143312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15+ years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Telecom &amp; IT</a:t>
          </a:r>
        </a:p>
      </dsp:txBody>
      <dsp:txXfrm>
        <a:off x="612" y="434783"/>
        <a:ext cx="2388547" cy="1433128"/>
      </dsp:txXfrm>
    </dsp:sp>
    <dsp:sp modelId="{3954360F-4D1B-6D40-8FDF-FD3461598118}">
      <dsp:nvSpPr>
        <dsp:cNvPr id="0" name=""/>
        <dsp:cNvSpPr/>
      </dsp:nvSpPr>
      <dsp:spPr>
        <a:xfrm>
          <a:off x="2628014" y="434783"/>
          <a:ext cx="2388547" cy="1433128"/>
        </a:xfrm>
        <a:prstGeom prst="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5+ years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Full-stack JavaScript Developer</a:t>
          </a:r>
        </a:p>
      </dsp:txBody>
      <dsp:txXfrm>
        <a:off x="2628014" y="434783"/>
        <a:ext cx="2388547" cy="1433128"/>
      </dsp:txXfrm>
    </dsp:sp>
    <dsp:sp modelId="{38D57DBB-26A9-3548-BFDE-99767053AA3F}">
      <dsp:nvSpPr>
        <dsp:cNvPr id="0" name=""/>
        <dsp:cNvSpPr/>
      </dsp:nvSpPr>
      <dsp:spPr>
        <a:xfrm>
          <a:off x="612" y="2106766"/>
          <a:ext cx="2388547" cy="1433128"/>
        </a:xfrm>
        <a:prstGeom prst="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Segoe UI" panose="020B0502040204020203" pitchFamily="34" charset="0"/>
              <a:cs typeface="Segoe UI" panose="020B0502040204020203" pitchFamily="34" charset="0"/>
            </a:rPr>
            <a:t>2+ years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Segoe UI" panose="020B0502040204020203" pitchFamily="34" charset="0"/>
              <a:cs typeface="Segoe UI" panose="020B0502040204020203" pitchFamily="34" charset="0"/>
            </a:rPr>
            <a:t>Senior Software Engineer at EPAM</a:t>
          </a:r>
        </a:p>
      </dsp:txBody>
      <dsp:txXfrm>
        <a:off x="612" y="2106766"/>
        <a:ext cx="2388547" cy="1433128"/>
      </dsp:txXfrm>
    </dsp:sp>
    <dsp:sp modelId="{DAEAF60A-D522-CA47-9027-6613CCE40D21}">
      <dsp:nvSpPr>
        <dsp:cNvPr id="0" name=""/>
        <dsp:cNvSpPr/>
      </dsp:nvSpPr>
      <dsp:spPr>
        <a:xfrm>
          <a:off x="2628014" y="2106766"/>
          <a:ext cx="2388547" cy="1433128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Micro frontends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Internationalization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Web Accessibility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Web Security</a:t>
          </a:r>
        </a:p>
      </dsp:txBody>
      <dsp:txXfrm>
        <a:off x="2628014" y="2106766"/>
        <a:ext cx="2388547" cy="14331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CECF98-37CE-4440-8410-C4673597DE20}">
      <dsp:nvSpPr>
        <dsp:cNvPr id="0" name=""/>
        <dsp:cNvSpPr/>
      </dsp:nvSpPr>
      <dsp:spPr>
        <a:xfrm>
          <a:off x="0" y="511657"/>
          <a:ext cx="6900512" cy="1904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645668" rIns="535556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31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Clients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31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Service Providers</a:t>
          </a:r>
        </a:p>
      </dsp:txBody>
      <dsp:txXfrm>
        <a:off x="0" y="511657"/>
        <a:ext cx="6900512" cy="1904175"/>
      </dsp:txXfrm>
    </dsp:sp>
    <dsp:sp modelId="{EAE8D3D5-2B9A-014C-B3BB-51A3B07A4800}">
      <dsp:nvSpPr>
        <dsp:cNvPr id="0" name=""/>
        <dsp:cNvSpPr/>
      </dsp:nvSpPr>
      <dsp:spPr>
        <a:xfrm>
          <a:off x="345025" y="54097"/>
          <a:ext cx="4830358" cy="9151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>
              <a:latin typeface="Segoe UI Semibold" panose="020B0502040204020203" pitchFamily="34" charset="0"/>
              <a:cs typeface="Segoe UI Semibold" panose="020B0502040204020203" pitchFamily="34" charset="0"/>
            </a:rPr>
            <a:t>Actors</a:t>
          </a:r>
          <a:endParaRPr lang="en-US" sz="3100" b="1" i="0" kern="1200" dirty="0">
            <a:latin typeface="Segoe UI Semibold" panose="020B0502040204020203" pitchFamily="34" charset="0"/>
            <a:cs typeface="Segoe UI Semibold" panose="020B0502040204020203" pitchFamily="34" charset="0"/>
          </a:endParaRPr>
        </a:p>
      </dsp:txBody>
      <dsp:txXfrm>
        <a:off x="389697" y="98769"/>
        <a:ext cx="4741014" cy="825776"/>
      </dsp:txXfrm>
    </dsp:sp>
    <dsp:sp modelId="{25F50999-68AC-4E49-BD24-2362B1C9BC1C}">
      <dsp:nvSpPr>
        <dsp:cNvPr id="0" name=""/>
        <dsp:cNvSpPr/>
      </dsp:nvSpPr>
      <dsp:spPr>
        <a:xfrm>
          <a:off x="0" y="3040793"/>
          <a:ext cx="6900512" cy="24412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645668" rIns="535556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31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Authentication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31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Profile Management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31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Search</a:t>
          </a:r>
        </a:p>
      </dsp:txBody>
      <dsp:txXfrm>
        <a:off x="0" y="3040793"/>
        <a:ext cx="6900512" cy="2441249"/>
      </dsp:txXfrm>
    </dsp:sp>
    <dsp:sp modelId="{DCF55696-AC28-194C-AEA5-4C726A9C7383}">
      <dsp:nvSpPr>
        <dsp:cNvPr id="0" name=""/>
        <dsp:cNvSpPr/>
      </dsp:nvSpPr>
      <dsp:spPr>
        <a:xfrm>
          <a:off x="345025" y="2583232"/>
          <a:ext cx="4830358" cy="9151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i="0" kern="1200">
              <a:latin typeface="Segoe UI Semibold" panose="020B0502040204020203" pitchFamily="34" charset="0"/>
              <a:cs typeface="Segoe UI Semibold" panose="020B0502040204020203" pitchFamily="34" charset="0"/>
            </a:rPr>
            <a:t>Functions</a:t>
          </a:r>
          <a:endParaRPr lang="en-US" sz="3100" b="1" i="0" kern="1200" dirty="0">
            <a:latin typeface="Segoe UI Semibold" panose="020B0502040204020203" pitchFamily="34" charset="0"/>
            <a:cs typeface="Segoe UI Semibold" panose="020B0502040204020203" pitchFamily="34" charset="0"/>
          </a:endParaRPr>
        </a:p>
      </dsp:txBody>
      <dsp:txXfrm>
        <a:off x="389697" y="2627904"/>
        <a:ext cx="4741014" cy="8257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CECF98-37CE-4440-8410-C4673597DE20}">
      <dsp:nvSpPr>
        <dsp:cNvPr id="0" name=""/>
        <dsp:cNvSpPr/>
      </dsp:nvSpPr>
      <dsp:spPr>
        <a:xfrm>
          <a:off x="0" y="359670"/>
          <a:ext cx="6900512" cy="18899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99872" rIns="5355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4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Clients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4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Service Providers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400" b="1" i="0" kern="12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rPr>
            <a:t>Moderators</a:t>
          </a:r>
        </a:p>
      </dsp:txBody>
      <dsp:txXfrm>
        <a:off x="0" y="359670"/>
        <a:ext cx="6900512" cy="1889999"/>
      </dsp:txXfrm>
    </dsp:sp>
    <dsp:sp modelId="{EAE8D3D5-2B9A-014C-B3BB-51A3B07A4800}">
      <dsp:nvSpPr>
        <dsp:cNvPr id="0" name=""/>
        <dsp:cNvSpPr/>
      </dsp:nvSpPr>
      <dsp:spPr>
        <a:xfrm>
          <a:off x="345025" y="5430"/>
          <a:ext cx="4830358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>
              <a:latin typeface="Segoe UI Semibold" panose="020B0502040204020203" pitchFamily="34" charset="0"/>
              <a:cs typeface="Segoe UI Semibold" panose="020B0502040204020203" pitchFamily="34" charset="0"/>
            </a:rPr>
            <a:t>Actors</a:t>
          </a:r>
          <a:endParaRPr lang="en-US" sz="2400" b="1" i="0" kern="1200" dirty="0">
            <a:latin typeface="Segoe UI Semibold" panose="020B0502040204020203" pitchFamily="34" charset="0"/>
            <a:cs typeface="Segoe UI Semibold" panose="020B0502040204020203" pitchFamily="34" charset="0"/>
          </a:endParaRPr>
        </a:p>
      </dsp:txBody>
      <dsp:txXfrm>
        <a:off x="379610" y="40015"/>
        <a:ext cx="4761188" cy="639310"/>
      </dsp:txXfrm>
    </dsp:sp>
    <dsp:sp modelId="{25F50999-68AC-4E49-BD24-2362B1C9BC1C}">
      <dsp:nvSpPr>
        <dsp:cNvPr id="0" name=""/>
        <dsp:cNvSpPr/>
      </dsp:nvSpPr>
      <dsp:spPr>
        <a:xfrm>
          <a:off x="0" y="2733510"/>
          <a:ext cx="6900512" cy="279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99872" rIns="5355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4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Authentication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4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Profile Management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4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Search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400" b="1" i="0" kern="12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rPr>
            <a:t>Booking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400" b="1" i="0" kern="12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rPr>
            <a:t>Reviews</a:t>
          </a:r>
        </a:p>
      </dsp:txBody>
      <dsp:txXfrm>
        <a:off x="0" y="2733510"/>
        <a:ext cx="6900512" cy="2797200"/>
      </dsp:txXfrm>
    </dsp:sp>
    <dsp:sp modelId="{DCF55696-AC28-194C-AEA5-4C726A9C7383}">
      <dsp:nvSpPr>
        <dsp:cNvPr id="0" name=""/>
        <dsp:cNvSpPr/>
      </dsp:nvSpPr>
      <dsp:spPr>
        <a:xfrm>
          <a:off x="345025" y="2379270"/>
          <a:ext cx="4830358" cy="7084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>
              <a:latin typeface="Segoe UI Semibold" panose="020B0502040204020203" pitchFamily="34" charset="0"/>
              <a:cs typeface="Segoe UI Semibold" panose="020B0502040204020203" pitchFamily="34" charset="0"/>
            </a:rPr>
            <a:t>Functions</a:t>
          </a:r>
          <a:endParaRPr lang="en-US" sz="2400" b="1" i="0" kern="1200" dirty="0">
            <a:latin typeface="Segoe UI Semibold" panose="020B0502040204020203" pitchFamily="34" charset="0"/>
            <a:cs typeface="Segoe UI Semibold" panose="020B0502040204020203" pitchFamily="34" charset="0"/>
          </a:endParaRPr>
        </a:p>
      </dsp:txBody>
      <dsp:txXfrm>
        <a:off x="379610" y="2413855"/>
        <a:ext cx="4761188" cy="639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CECF98-37CE-4440-8410-C4673597DE20}">
      <dsp:nvSpPr>
        <dsp:cNvPr id="0" name=""/>
        <dsp:cNvSpPr/>
      </dsp:nvSpPr>
      <dsp:spPr>
        <a:xfrm>
          <a:off x="0" y="387120"/>
          <a:ext cx="6900512" cy="17324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58216" rIns="535556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200" b="0" i="0" kern="1200">
              <a:latin typeface="Segoe UI" panose="020B0502040204020203" pitchFamily="34" charset="0"/>
              <a:cs typeface="Segoe UI" panose="020B0502040204020203" pitchFamily="34" charset="0"/>
            </a:rPr>
            <a:t>Clients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200" b="0" i="0" kern="1200">
              <a:latin typeface="Segoe UI" panose="020B0502040204020203" pitchFamily="34" charset="0"/>
              <a:cs typeface="Segoe UI" panose="020B0502040204020203" pitchFamily="34" charset="0"/>
            </a:rPr>
            <a:t>Service Providers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200" b="0" i="0" kern="1200">
              <a:latin typeface="Segoe UI" panose="020B0502040204020203" pitchFamily="34" charset="0"/>
              <a:cs typeface="Segoe UI" panose="020B0502040204020203" pitchFamily="34" charset="0"/>
            </a:rPr>
            <a:t>Moderators</a:t>
          </a:r>
        </a:p>
      </dsp:txBody>
      <dsp:txXfrm>
        <a:off x="0" y="387120"/>
        <a:ext cx="6900512" cy="1732499"/>
      </dsp:txXfrm>
    </dsp:sp>
    <dsp:sp modelId="{EAE8D3D5-2B9A-014C-B3BB-51A3B07A4800}">
      <dsp:nvSpPr>
        <dsp:cNvPr id="0" name=""/>
        <dsp:cNvSpPr/>
      </dsp:nvSpPr>
      <dsp:spPr>
        <a:xfrm>
          <a:off x="345025" y="62400"/>
          <a:ext cx="4830358" cy="649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>
              <a:latin typeface="Segoe UI Semibold" panose="020B0502040204020203" pitchFamily="34" charset="0"/>
              <a:cs typeface="Segoe UI Semibold" panose="020B0502040204020203" pitchFamily="34" charset="0"/>
            </a:rPr>
            <a:t>Actors</a:t>
          </a:r>
          <a:endParaRPr lang="en-US" sz="2200" b="1" i="0" kern="1200" dirty="0">
            <a:latin typeface="Segoe UI Semibold" panose="020B0502040204020203" pitchFamily="34" charset="0"/>
            <a:cs typeface="Segoe UI Semibold" panose="020B0502040204020203" pitchFamily="34" charset="0"/>
          </a:endParaRPr>
        </a:p>
      </dsp:txBody>
      <dsp:txXfrm>
        <a:off x="376728" y="94103"/>
        <a:ext cx="4766952" cy="586034"/>
      </dsp:txXfrm>
    </dsp:sp>
    <dsp:sp modelId="{25F50999-68AC-4E49-BD24-2362B1C9BC1C}">
      <dsp:nvSpPr>
        <dsp:cNvPr id="0" name=""/>
        <dsp:cNvSpPr/>
      </dsp:nvSpPr>
      <dsp:spPr>
        <a:xfrm>
          <a:off x="0" y="2563140"/>
          <a:ext cx="6900512" cy="291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58216" rIns="535556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200" b="0" i="0" kern="1200">
              <a:latin typeface="Segoe UI" panose="020B0502040204020203" pitchFamily="34" charset="0"/>
              <a:cs typeface="Segoe UI" panose="020B0502040204020203" pitchFamily="34" charset="0"/>
            </a:rPr>
            <a:t>Authentication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200" b="0" i="0" kern="1200">
              <a:latin typeface="Segoe UI" panose="020B0502040204020203" pitchFamily="34" charset="0"/>
              <a:cs typeface="Segoe UI" panose="020B0502040204020203" pitchFamily="34" charset="0"/>
            </a:rPr>
            <a:t>Profile Management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200" b="0" i="0" kern="1200">
              <a:latin typeface="Segoe UI" panose="020B0502040204020203" pitchFamily="34" charset="0"/>
              <a:cs typeface="Segoe UI" panose="020B0502040204020203" pitchFamily="34" charset="0"/>
            </a:rPr>
            <a:t>Search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200" b="0" i="0" kern="1200">
              <a:latin typeface="Segoe UI" panose="020B0502040204020203" pitchFamily="34" charset="0"/>
              <a:cs typeface="Segoe UI" panose="020B0502040204020203" pitchFamily="34" charset="0"/>
            </a:rPr>
            <a:t>Booking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200" b="0" i="0" kern="1200">
              <a:latin typeface="Segoe UI" panose="020B0502040204020203" pitchFamily="34" charset="0"/>
              <a:cs typeface="Segoe UI" panose="020B0502040204020203" pitchFamily="34" charset="0"/>
            </a:rPr>
            <a:t>Reviews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200" b="1" i="0" kern="1200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rPr>
            <a:t>Payment</a:t>
          </a:r>
        </a:p>
      </dsp:txBody>
      <dsp:txXfrm>
        <a:off x="0" y="2563140"/>
        <a:ext cx="6900512" cy="2910600"/>
      </dsp:txXfrm>
    </dsp:sp>
    <dsp:sp modelId="{DCF55696-AC28-194C-AEA5-4C726A9C7383}">
      <dsp:nvSpPr>
        <dsp:cNvPr id="0" name=""/>
        <dsp:cNvSpPr/>
      </dsp:nvSpPr>
      <dsp:spPr>
        <a:xfrm>
          <a:off x="345025" y="2238420"/>
          <a:ext cx="4830358" cy="6494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>
              <a:latin typeface="Segoe UI Semibold" panose="020B0502040204020203" pitchFamily="34" charset="0"/>
              <a:cs typeface="Segoe UI Semibold" panose="020B0502040204020203" pitchFamily="34" charset="0"/>
            </a:rPr>
            <a:t>Functions</a:t>
          </a:r>
          <a:endParaRPr lang="en-US" sz="2200" b="1" i="0" kern="1200" dirty="0">
            <a:latin typeface="Segoe UI Semibold" panose="020B0502040204020203" pitchFamily="34" charset="0"/>
            <a:cs typeface="Segoe UI Semibold" panose="020B0502040204020203" pitchFamily="34" charset="0"/>
          </a:endParaRPr>
        </a:p>
      </dsp:txBody>
      <dsp:txXfrm>
        <a:off x="376728" y="2270123"/>
        <a:ext cx="4766952" cy="5860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870E7A-B8D6-8D4E-8EBD-546186C111E0}">
      <dsp:nvSpPr>
        <dsp:cNvPr id="0" name=""/>
        <dsp:cNvSpPr/>
      </dsp:nvSpPr>
      <dsp:spPr>
        <a:xfrm>
          <a:off x="910423" y="1980"/>
          <a:ext cx="1830474" cy="915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latin typeface="Segoe UI" panose="020B0502040204020203" pitchFamily="34" charset="0"/>
              <a:cs typeface="Segoe UI" panose="020B0502040204020203" pitchFamily="34" charset="0"/>
            </a:rPr>
            <a:t>Independent teams</a:t>
          </a:r>
        </a:p>
      </dsp:txBody>
      <dsp:txXfrm>
        <a:off x="937229" y="28786"/>
        <a:ext cx="1776862" cy="861625"/>
      </dsp:txXfrm>
    </dsp:sp>
    <dsp:sp modelId="{3D98C3B0-79E0-4644-BF57-A3BC0C1A3E95}">
      <dsp:nvSpPr>
        <dsp:cNvPr id="0" name=""/>
        <dsp:cNvSpPr/>
      </dsp:nvSpPr>
      <dsp:spPr>
        <a:xfrm>
          <a:off x="1093470" y="917217"/>
          <a:ext cx="183047" cy="686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427"/>
              </a:lnTo>
              <a:lnTo>
                <a:pt x="183047" y="686427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D8875C-9E8A-8E4C-AB89-ADD46C3F966F}">
      <dsp:nvSpPr>
        <dsp:cNvPr id="0" name=""/>
        <dsp:cNvSpPr/>
      </dsp:nvSpPr>
      <dsp:spPr>
        <a:xfrm>
          <a:off x="1276518" y="1146027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rPr>
            <a:t>Reduced communication</a:t>
          </a:r>
        </a:p>
      </dsp:txBody>
      <dsp:txXfrm>
        <a:off x="1303324" y="1172833"/>
        <a:ext cx="1410767" cy="861625"/>
      </dsp:txXfrm>
    </dsp:sp>
    <dsp:sp modelId="{4AF8F5C1-BAC8-6747-90B0-26112F464E4C}">
      <dsp:nvSpPr>
        <dsp:cNvPr id="0" name=""/>
        <dsp:cNvSpPr/>
      </dsp:nvSpPr>
      <dsp:spPr>
        <a:xfrm>
          <a:off x="1093470" y="917217"/>
          <a:ext cx="183047" cy="1830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474"/>
              </a:lnTo>
              <a:lnTo>
                <a:pt x="183047" y="183047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FC8118-4E47-BE41-8454-798B4862837D}">
      <dsp:nvSpPr>
        <dsp:cNvPr id="0" name=""/>
        <dsp:cNvSpPr/>
      </dsp:nvSpPr>
      <dsp:spPr>
        <a:xfrm>
          <a:off x="1276518" y="2290073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965506"/>
              <a:satOff val="-2488"/>
              <a:lumOff val="-16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rPr>
            <a:t>Increased productivity</a:t>
          </a:r>
        </a:p>
      </dsp:txBody>
      <dsp:txXfrm>
        <a:off x="1303324" y="2316879"/>
        <a:ext cx="1410767" cy="861625"/>
      </dsp:txXfrm>
    </dsp:sp>
    <dsp:sp modelId="{4DE3EDD9-A3F7-8F4A-9F2B-99F34A36500D}">
      <dsp:nvSpPr>
        <dsp:cNvPr id="0" name=""/>
        <dsp:cNvSpPr/>
      </dsp:nvSpPr>
      <dsp:spPr>
        <a:xfrm>
          <a:off x="1093470" y="917217"/>
          <a:ext cx="183047" cy="2974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4520"/>
              </a:lnTo>
              <a:lnTo>
                <a:pt x="183047" y="29745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10792A-6936-F045-BC82-BACCBAEAE793}">
      <dsp:nvSpPr>
        <dsp:cNvPr id="0" name=""/>
        <dsp:cNvSpPr/>
      </dsp:nvSpPr>
      <dsp:spPr>
        <a:xfrm>
          <a:off x="1276518" y="3434120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931012"/>
              <a:satOff val="-4977"/>
              <a:lumOff val="-33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2">
                  <a:lumMod val="25000"/>
                </a:schemeClr>
              </a:solidFill>
            </a:rPr>
            <a:t>Technical Decisions</a:t>
          </a:r>
        </a:p>
      </dsp:txBody>
      <dsp:txXfrm>
        <a:off x="1303324" y="3460926"/>
        <a:ext cx="1410767" cy="861625"/>
      </dsp:txXfrm>
    </dsp:sp>
    <dsp:sp modelId="{F40C4689-5A62-9E49-B067-AB53701FE47A}">
      <dsp:nvSpPr>
        <dsp:cNvPr id="0" name=""/>
        <dsp:cNvSpPr/>
      </dsp:nvSpPr>
      <dsp:spPr>
        <a:xfrm>
          <a:off x="3198516" y="1980"/>
          <a:ext cx="1830474" cy="915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Independent deployments</a:t>
          </a:r>
        </a:p>
      </dsp:txBody>
      <dsp:txXfrm>
        <a:off x="3225322" y="28786"/>
        <a:ext cx="1776862" cy="861625"/>
      </dsp:txXfrm>
    </dsp:sp>
    <dsp:sp modelId="{B081B96E-C47F-3447-97A2-ABA74AB52F37}">
      <dsp:nvSpPr>
        <dsp:cNvPr id="0" name=""/>
        <dsp:cNvSpPr/>
      </dsp:nvSpPr>
      <dsp:spPr>
        <a:xfrm>
          <a:off x="3381563" y="917217"/>
          <a:ext cx="183047" cy="686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427"/>
              </a:lnTo>
              <a:lnTo>
                <a:pt x="183047" y="686427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463ED2-49F8-124B-AE4B-C0B12943EA1A}">
      <dsp:nvSpPr>
        <dsp:cNvPr id="0" name=""/>
        <dsp:cNvSpPr/>
      </dsp:nvSpPr>
      <dsp:spPr>
        <a:xfrm>
          <a:off x="3564611" y="1146027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896518"/>
              <a:satOff val="-7465"/>
              <a:lumOff val="-504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Faster iterations</a:t>
          </a:r>
        </a:p>
      </dsp:txBody>
      <dsp:txXfrm>
        <a:off x="3591417" y="1172833"/>
        <a:ext cx="1410767" cy="861625"/>
      </dsp:txXfrm>
    </dsp:sp>
    <dsp:sp modelId="{D9E20980-CA7E-6744-A498-BA7F9E5FB50C}">
      <dsp:nvSpPr>
        <dsp:cNvPr id="0" name=""/>
        <dsp:cNvSpPr/>
      </dsp:nvSpPr>
      <dsp:spPr>
        <a:xfrm>
          <a:off x="3381563" y="917217"/>
          <a:ext cx="183047" cy="18304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30474"/>
              </a:lnTo>
              <a:lnTo>
                <a:pt x="183047" y="1830474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66E78-4F41-3848-9290-6F3CD2DEAAE4}">
      <dsp:nvSpPr>
        <dsp:cNvPr id="0" name=""/>
        <dsp:cNvSpPr/>
      </dsp:nvSpPr>
      <dsp:spPr>
        <a:xfrm>
          <a:off x="3564611" y="2290073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862025"/>
              <a:satOff val="-9954"/>
              <a:lumOff val="-672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2">
                  <a:lumMod val="25000"/>
                </a:schemeClr>
              </a:solidFill>
            </a:rPr>
            <a:t>Release schedules</a:t>
          </a:r>
        </a:p>
      </dsp:txBody>
      <dsp:txXfrm>
        <a:off x="3591417" y="2316879"/>
        <a:ext cx="1410767" cy="861625"/>
      </dsp:txXfrm>
    </dsp:sp>
    <dsp:sp modelId="{0AE16B79-270F-0B41-8060-558ECA05AF10}">
      <dsp:nvSpPr>
        <dsp:cNvPr id="0" name=""/>
        <dsp:cNvSpPr/>
      </dsp:nvSpPr>
      <dsp:spPr>
        <a:xfrm>
          <a:off x="3381563" y="917217"/>
          <a:ext cx="183047" cy="2974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4520"/>
              </a:lnTo>
              <a:lnTo>
                <a:pt x="183047" y="29745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7F522B-0C90-4647-809C-1547DD7B5EE2}">
      <dsp:nvSpPr>
        <dsp:cNvPr id="0" name=""/>
        <dsp:cNvSpPr/>
      </dsp:nvSpPr>
      <dsp:spPr>
        <a:xfrm>
          <a:off x="3564611" y="3434120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827531"/>
              <a:satOff val="-12442"/>
              <a:lumOff val="-840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rPr>
            <a:t>Faster feedback</a:t>
          </a:r>
        </a:p>
      </dsp:txBody>
      <dsp:txXfrm>
        <a:off x="3591417" y="3460926"/>
        <a:ext cx="1410767" cy="861625"/>
      </dsp:txXfrm>
    </dsp:sp>
    <dsp:sp modelId="{2E907781-7BDD-E94A-95B6-820572B5C96E}">
      <dsp:nvSpPr>
        <dsp:cNvPr id="0" name=""/>
        <dsp:cNvSpPr/>
      </dsp:nvSpPr>
      <dsp:spPr>
        <a:xfrm>
          <a:off x="5486609" y="1980"/>
          <a:ext cx="1830474" cy="915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Segoe UI" panose="020B0502040204020203" pitchFamily="34" charset="0"/>
              <a:cs typeface="Segoe UI" panose="020B0502040204020203" pitchFamily="34" charset="0"/>
            </a:rPr>
            <a:t>Experimentation</a:t>
          </a:r>
        </a:p>
      </dsp:txBody>
      <dsp:txXfrm>
        <a:off x="5513415" y="28786"/>
        <a:ext cx="1776862" cy="861625"/>
      </dsp:txXfrm>
    </dsp:sp>
    <dsp:sp modelId="{7FD90516-BE92-484D-B0A0-106F605284A5}">
      <dsp:nvSpPr>
        <dsp:cNvPr id="0" name=""/>
        <dsp:cNvSpPr/>
      </dsp:nvSpPr>
      <dsp:spPr>
        <a:xfrm>
          <a:off x="5669656" y="917217"/>
          <a:ext cx="183047" cy="686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427"/>
              </a:lnTo>
              <a:lnTo>
                <a:pt x="183047" y="686427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EF5750-D03D-5C43-9817-A8D987C75461}">
      <dsp:nvSpPr>
        <dsp:cNvPr id="0" name=""/>
        <dsp:cNvSpPr/>
      </dsp:nvSpPr>
      <dsp:spPr>
        <a:xfrm>
          <a:off x="5852704" y="1146027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5793037"/>
              <a:satOff val="-14931"/>
              <a:lumOff val="-1008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2">
                  <a:lumMod val="25000"/>
                </a:schemeClr>
              </a:solidFill>
            </a:rPr>
            <a:t>Support for several modern JS frameworks</a:t>
          </a:r>
        </a:p>
      </dsp:txBody>
      <dsp:txXfrm>
        <a:off x="5879510" y="1172833"/>
        <a:ext cx="1410767" cy="861625"/>
      </dsp:txXfrm>
    </dsp:sp>
    <dsp:sp modelId="{A55458F0-907C-C54C-AA8F-F5118628CF5D}">
      <dsp:nvSpPr>
        <dsp:cNvPr id="0" name=""/>
        <dsp:cNvSpPr/>
      </dsp:nvSpPr>
      <dsp:spPr>
        <a:xfrm>
          <a:off x="7774702" y="1980"/>
          <a:ext cx="1830474" cy="9152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latin typeface="Segoe UI" panose="020B0502040204020203" pitchFamily="34" charset="0"/>
              <a:cs typeface="Segoe UI" panose="020B0502040204020203" pitchFamily="34" charset="0"/>
            </a:rPr>
            <a:t>Modernization</a:t>
          </a:r>
          <a:endParaRPr lang="en-US" sz="1800" b="0" i="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7801508" y="28786"/>
        <a:ext cx="1776862" cy="861625"/>
      </dsp:txXfrm>
    </dsp:sp>
    <dsp:sp modelId="{83E1ADE7-6A1E-334F-A15A-B5E3B4693C35}">
      <dsp:nvSpPr>
        <dsp:cNvPr id="0" name=""/>
        <dsp:cNvSpPr/>
      </dsp:nvSpPr>
      <dsp:spPr>
        <a:xfrm>
          <a:off x="7957749" y="917217"/>
          <a:ext cx="183047" cy="6864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6427"/>
              </a:lnTo>
              <a:lnTo>
                <a:pt x="183047" y="686427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B79155-B334-B54F-A2B6-0EEC36D0A101}">
      <dsp:nvSpPr>
        <dsp:cNvPr id="0" name=""/>
        <dsp:cNvSpPr/>
      </dsp:nvSpPr>
      <dsp:spPr>
        <a:xfrm>
          <a:off x="8140797" y="1146027"/>
          <a:ext cx="1464379" cy="9152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2">
                  <a:lumMod val="25000"/>
                </a:schemeClr>
              </a:solidFill>
            </a:rPr>
            <a:t>Zero blast zone</a:t>
          </a:r>
        </a:p>
      </dsp:txBody>
      <dsp:txXfrm>
        <a:off x="8167603" y="1172833"/>
        <a:ext cx="1410767" cy="861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F3D77-7FDF-B54B-BD69-5BA655EFC0B3}" type="datetimeFigureOut">
              <a:rPr lang="en-KG" smtClean="0"/>
              <a:t>9/28/23</a:t>
            </a:fld>
            <a:endParaRPr lang="en-K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E24A8-A166-6C4E-872A-440D393B33BF}" type="slidenum">
              <a:rPr lang="en-KG" smtClean="0"/>
              <a:t>‹#›</a:t>
            </a:fld>
            <a:endParaRPr lang="en-KG"/>
          </a:p>
        </p:txBody>
      </p:sp>
    </p:spTree>
    <p:extLst>
      <p:ext uri="{BB962C8B-B14F-4D97-AF65-F5344CB8AC3E}">
        <p14:creationId xmlns:p14="http://schemas.microsoft.com/office/powerpoint/2010/main" val="172210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41013-4AA9-22AE-CA39-658F1EBD2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6C8198-4E34-7827-0C2E-8BE0AABA6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37C74B-49D5-4081-9E96-9152DE6B7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F3C0B-E6C7-A548-8861-1AEE447799FA}" type="datetimeFigureOut">
              <a:rPr lang="en-BY" smtClean="0"/>
              <a:t>9/28/23</a:t>
            </a:fld>
            <a:endParaRPr lang="en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25C9B-6C15-D7AC-ECC5-A07AC454E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3299B-3130-84F5-06EC-EBBF0DD9E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2B9A-85C9-C94B-8936-20DB5AB0D4C6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2384904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4A04F-B868-4F63-3B66-0A34118FD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F9FB10-8053-399A-8A88-23124524F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CE615-19FE-3C99-9C1C-05711FDEB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F3C0B-E6C7-A548-8861-1AEE447799FA}" type="datetimeFigureOut">
              <a:rPr lang="en-BY" smtClean="0"/>
              <a:t>9/28/23</a:t>
            </a:fld>
            <a:endParaRPr lang="en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A127C-2041-C733-DBB6-DF23E307C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6B7FE-4E19-12A4-FBF6-992DAD44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2B9A-85C9-C94B-8936-20DB5AB0D4C6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3065706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2129FA-1241-662E-E39D-E9B2003CCE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2409A5-30A1-2E3B-A79F-BB887A6DE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6301E-D0CC-5190-A464-280E60146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F3C0B-E6C7-A548-8861-1AEE447799FA}" type="datetimeFigureOut">
              <a:rPr lang="en-BY" smtClean="0"/>
              <a:t>9/28/23</a:t>
            </a:fld>
            <a:endParaRPr lang="en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DFDFC-A7AD-71D3-9C59-C3F524ADD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D77E6-8074-BA00-854E-F3FCBF33E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2B9A-85C9-C94B-8936-20DB5AB0D4C6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3051156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316A2-B759-91DB-1E73-8AD710D3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E390A-E3D3-20CA-96DE-C2A423056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4FD9B-74BF-BA9A-ECFD-E17658B7D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F3C0B-E6C7-A548-8861-1AEE447799FA}" type="datetimeFigureOut">
              <a:rPr lang="en-BY" smtClean="0"/>
              <a:t>9/28/23</a:t>
            </a:fld>
            <a:endParaRPr lang="en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79451-F3EA-D21D-E4A5-6CDFBB724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8CF04-FA7A-4767-7F40-2CFB7FD9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2B9A-85C9-C94B-8936-20DB5AB0D4C6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4182536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EE4A3-26C3-DC56-A295-ABDBDD3C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2917A-512B-062C-1EB4-BFD954D9B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E98B9-6B46-CB23-76E6-F45DE93FE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F3C0B-E6C7-A548-8861-1AEE447799FA}" type="datetimeFigureOut">
              <a:rPr lang="en-BY" smtClean="0"/>
              <a:t>9/28/23</a:t>
            </a:fld>
            <a:endParaRPr lang="en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3ADC8-74D6-7580-7EF2-3CE283B24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121F8-3E4C-194E-2B76-1E557437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2B9A-85C9-C94B-8936-20DB5AB0D4C6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951394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D366-46AD-7774-B6B8-F82B4C07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B61C0-336E-AB02-2052-6A6C6E369F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A6E9D0-2EF2-E035-66E9-C6D111D5D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2C560-537E-AD7F-067F-B7614A229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F3C0B-E6C7-A548-8861-1AEE447799FA}" type="datetimeFigureOut">
              <a:rPr lang="en-BY" smtClean="0"/>
              <a:t>9/28/23</a:t>
            </a:fld>
            <a:endParaRPr lang="en-B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3DF53-D885-7608-7AEE-61B5186FD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97ED7-8297-56D0-CF91-52B8AE7EC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2B9A-85C9-C94B-8936-20DB5AB0D4C6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220979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EAFC-1D85-7FDD-552A-7DD459E33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3ED3B-BC31-0FA7-69BB-E254B2762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540511-E60B-E2DD-386C-E00EA8E16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03837C-491E-8438-85CE-20574D5A55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7BFDF-F5D4-F781-D840-45FC4D26AB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D4C72D-49D7-B698-70CC-8FE4DA1E9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F3C0B-E6C7-A548-8861-1AEE447799FA}" type="datetimeFigureOut">
              <a:rPr lang="en-BY" smtClean="0"/>
              <a:t>9/28/23</a:t>
            </a:fld>
            <a:endParaRPr lang="en-B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7DCDC4-858D-35A1-C95F-D4A6D551D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27E3AB-3E1B-5D05-2297-34C1D6C59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2B9A-85C9-C94B-8936-20DB5AB0D4C6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737166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6584C-FFF3-C61C-7D2F-AAA11EB43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DC16FE-56A9-C119-0F9E-EF7998FC0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F3C0B-E6C7-A548-8861-1AEE447799FA}" type="datetimeFigureOut">
              <a:rPr lang="en-BY" smtClean="0"/>
              <a:t>9/28/23</a:t>
            </a:fld>
            <a:endParaRPr lang="en-B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B5A52-A9FC-4392-F47E-71643E1C7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05FCB-D4E8-3D8A-2FE8-BAE789B1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2B9A-85C9-C94B-8936-20DB5AB0D4C6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2752928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625234-412F-822B-AB7D-082A7F91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F3C0B-E6C7-A548-8861-1AEE447799FA}" type="datetimeFigureOut">
              <a:rPr lang="en-BY" smtClean="0"/>
              <a:t>9/28/23</a:t>
            </a:fld>
            <a:endParaRPr lang="en-B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646F3-01A0-56C9-C245-3EAA25114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73CA9-FD63-0AE6-DAE1-2D173A49D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2B9A-85C9-C94B-8936-20DB5AB0D4C6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555967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7C16F-3DF9-93E3-069E-FF7164E6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CB429-8EF3-99AD-01D3-E855C681B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4E015-17A8-FFD6-42F8-A40F25AB3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8AF576-A613-A856-D9B7-A83E2172B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F3C0B-E6C7-A548-8861-1AEE447799FA}" type="datetimeFigureOut">
              <a:rPr lang="en-BY" smtClean="0"/>
              <a:t>9/28/23</a:t>
            </a:fld>
            <a:endParaRPr lang="en-B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EA8D2-86E2-A741-12E4-DDCC083DF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4CE512-510A-B7AD-78E6-9A158440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2B9A-85C9-C94B-8936-20DB5AB0D4C6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3832893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1C01-02B0-C258-0399-431CBFFB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4470CF-2F5A-2CD3-3589-9F40DD2D0E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596B86-DEA8-DB79-EBF7-DF11D6AA3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62C6CD-A4E8-2FEE-8ABE-5F037E39B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F3C0B-E6C7-A548-8861-1AEE447799FA}" type="datetimeFigureOut">
              <a:rPr lang="en-BY" smtClean="0"/>
              <a:t>9/28/23</a:t>
            </a:fld>
            <a:endParaRPr lang="en-B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DB8E4-3E86-7E97-9F57-C770002BB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590DF-74AF-DBF4-BFD3-F89F58D83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52B9A-85C9-C94B-8936-20DB5AB0D4C6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3364618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6E8261-70A8-0D70-D53C-A15B22ACF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FA811-C8B8-F225-1283-D15248ADF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66CDE-EC55-0BCB-4E58-3B64933886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F3C0B-E6C7-A548-8861-1AEE447799FA}" type="datetimeFigureOut">
              <a:rPr lang="en-BY" smtClean="0"/>
              <a:t>9/28/23</a:t>
            </a:fld>
            <a:endParaRPr lang="en-B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D9D20-BB1B-DB2A-5964-3373818B5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DBDD7-38C5-1F22-65D1-EB3920F15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52B9A-85C9-C94B-8936-20DB5AB0D4C6}" type="slidenum">
              <a:rPr lang="en-BY" smtClean="0"/>
              <a:t>‹#›</a:t>
            </a:fld>
            <a:endParaRPr lang="en-BY"/>
          </a:p>
        </p:txBody>
      </p:sp>
    </p:spTree>
    <p:extLst>
      <p:ext uri="{BB962C8B-B14F-4D97-AF65-F5344CB8AC3E}">
        <p14:creationId xmlns:p14="http://schemas.microsoft.com/office/powerpoint/2010/main" val="3530646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0491E487-FD8F-84AB-0164-7A11AA66F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Picture 6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06A944E1-4618-2D5C-A86B-23CD70A7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85812"/>
            <a:ext cx="5269593" cy="1189908"/>
          </a:xfrm>
          <a:prstGeom prst="rect">
            <a:avLst/>
          </a:prstGeom>
        </p:spPr>
      </p:pic>
      <p:pic>
        <p:nvPicPr>
          <p:cNvPr id="9" name="Picture 8" descr="A yellow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8618B16B-A920-E853-1E8A-7FEA81D50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311" y="1975720"/>
            <a:ext cx="1561282" cy="100212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339198B-7E3D-9248-E829-7A0D8852D179}"/>
              </a:ext>
            </a:extLst>
          </p:cNvPr>
          <p:cNvSpPr txBox="1">
            <a:spLocks/>
          </p:cNvSpPr>
          <p:nvPr/>
        </p:nvSpPr>
        <p:spPr>
          <a:xfrm>
            <a:off x="6030913" y="2891480"/>
            <a:ext cx="5610726" cy="1016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Frontend at Scale</a:t>
            </a:r>
            <a:endParaRPr lang="en-BY" sz="4400" b="1">
              <a:solidFill>
                <a:schemeClr val="accent6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14694B-B149-0E14-80E6-8812B3DBF244}"/>
              </a:ext>
            </a:extLst>
          </p:cNvPr>
          <p:cNvSpPr txBox="1">
            <a:spLocks/>
          </p:cNvSpPr>
          <p:nvPr/>
        </p:nvSpPr>
        <p:spPr>
          <a:xfrm>
            <a:off x="0" y="6072188"/>
            <a:ext cx="12188952" cy="784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Building Maintainable Applications using Micro Frontends and React</a:t>
            </a:r>
            <a:endParaRPr lang="en-BY" sz="2400" b="1">
              <a:solidFill>
                <a:schemeClr val="accent6">
                  <a:lumMod val="20000"/>
                  <a:lumOff val="80000"/>
                </a:schemeClr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608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07161-F321-2E37-CD82-51470A30E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125056"/>
            <a:ext cx="10134600" cy="2749377"/>
          </a:xfrm>
        </p:spPr>
        <p:txBody>
          <a:bodyPr>
            <a:normAutofit/>
          </a:bodyPr>
          <a:lstStyle/>
          <a:p>
            <a:pPr defTabSz="877824"/>
            <a:r>
              <a:rPr lang="en-KZ" sz="4800" kern="1200" dirty="0">
                <a:solidFill>
                  <a:schemeClr val="bg2">
                    <a:lumMod val="25000"/>
                  </a:schemeClr>
                </a:solidFill>
                <a:latin typeface="Segoe Print" panose="02000800000000000000" pitchFamily="2" charset="0"/>
              </a:rPr>
              <a:t>If you think things are in a mess now, just wait!</a:t>
            </a:r>
            <a:endParaRPr lang="en-KZ" sz="4800" dirty="0">
              <a:solidFill>
                <a:schemeClr val="bg2">
                  <a:lumMod val="25000"/>
                </a:schemeClr>
              </a:solidFill>
              <a:latin typeface="Segoe Print" panose="020008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0EECE-0524-B5D7-2C1F-C09CC4DB3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3900443"/>
            <a:ext cx="10134600" cy="1445832"/>
          </a:xfrm>
        </p:spPr>
        <p:txBody>
          <a:bodyPr>
            <a:normAutofit/>
          </a:bodyPr>
          <a:lstStyle/>
          <a:p>
            <a:pPr defTabSz="877824">
              <a:spcBef>
                <a:spcPts val="960"/>
              </a:spcBef>
            </a:pPr>
            <a:r>
              <a:rPr lang="en-KZ" i="1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Jim Warner</a:t>
            </a:r>
            <a:endParaRPr lang="en-KZ" i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668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98" name="Rectangle 719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220E9-8B77-F911-DE0E-E4BF848A6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Microservices</a:t>
            </a:r>
            <a:endParaRPr lang="en-US" sz="4800" b="1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5A12E-2C9A-6545-71A9-374F93C2A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Loosely coupled, fine-grained services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develop, build, and test in isolation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fault tolerance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flexible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scalable</a:t>
            </a:r>
          </a:p>
          <a:p>
            <a:pPr marL="114300"/>
            <a:endParaRPr lang="en-US" sz="240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14300"/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Alternative: BaaS - Firebase, Supabase, AWS Amplify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F003F55F-7B1C-A6EF-CF91-1E47A27631B5}"/>
              </a:ext>
            </a:extLst>
          </p:cNvPr>
          <p:cNvPicPr>
            <a:picLocks noGrp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0" r="11223" b="-218"/>
          <a:stretch/>
        </p:blipFill>
        <p:spPr bwMode="auto">
          <a:xfrm>
            <a:off x="7677298" y="0"/>
            <a:ext cx="4993200" cy="6858000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003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35362-9308-6C77-8AC5-8F7BF72F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Z" sz="48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MVP 2.0 - Architecture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B6011E-EAB7-66FA-C870-13A581D6B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5031" y="1825625"/>
            <a:ext cx="83819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11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4CFAE-E85C-3966-6706-9F02A4F06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KZ" sz="48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Booking App 1.0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9A7870-DFCD-CA77-8A29-6B3632FD15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502046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0054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07161-F321-2E37-CD82-51470A30E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125056"/>
            <a:ext cx="10134600" cy="2749377"/>
          </a:xfrm>
        </p:spPr>
        <p:txBody>
          <a:bodyPr>
            <a:normAutofit/>
          </a:bodyPr>
          <a:lstStyle/>
          <a:p>
            <a:pPr defTabSz="877824"/>
            <a:r>
              <a:rPr lang="en-KZ" sz="4800" kern="1200" dirty="0">
                <a:solidFill>
                  <a:schemeClr val="bg2">
                    <a:lumMod val="25000"/>
                  </a:schemeClr>
                </a:solidFill>
                <a:latin typeface="Segoe Print" panose="02000800000000000000" pitchFamily="2" charset="0"/>
              </a:rPr>
              <a:t>Frontend monoliths are just as good, or as bad, as backend monoliths.</a:t>
            </a:r>
            <a:endParaRPr lang="en-KZ" sz="4800" dirty="0">
              <a:solidFill>
                <a:schemeClr val="bg2">
                  <a:lumMod val="25000"/>
                </a:schemeClr>
              </a:solidFill>
              <a:latin typeface="Segoe Print" panose="020008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0EECE-0524-B5D7-2C1F-C09CC4DB3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3900443"/>
            <a:ext cx="10134600" cy="1445832"/>
          </a:xfrm>
        </p:spPr>
        <p:txBody>
          <a:bodyPr>
            <a:normAutofit/>
          </a:bodyPr>
          <a:lstStyle/>
          <a:p>
            <a:pPr defTabSz="877824">
              <a:spcBef>
                <a:spcPts val="960"/>
              </a:spcBef>
            </a:pPr>
            <a:r>
              <a:rPr lang="en-KZ" i="1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Stefan Tilkov</a:t>
            </a:r>
            <a:endParaRPr lang="en-KZ" i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66DD4-04D8-B9AA-D07E-382FD883C44F}"/>
              </a:ext>
            </a:extLst>
          </p:cNvPr>
          <p:cNvSpPr txBox="1"/>
          <p:nvPr/>
        </p:nvSpPr>
        <p:spPr>
          <a:xfrm>
            <a:off x="6717840" y="5572384"/>
            <a:ext cx="4407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77824">
              <a:spcAft>
                <a:spcPts val="600"/>
              </a:spcAft>
            </a:pPr>
            <a:r>
              <a:rPr lang="en-US" sz="1600" i="1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1600" i="1" kern="1200" dirty="0" err="1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www.youtube.com</a:t>
            </a:r>
            <a:r>
              <a:rPr lang="en-US" sz="1600" i="1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600" i="1" kern="1200" dirty="0" err="1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watch?v</a:t>
            </a:r>
            <a:r>
              <a:rPr lang="en-US" sz="1600" i="1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=pU1gXA0rfwc</a:t>
            </a:r>
            <a:endParaRPr lang="en-KZ" sz="1600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A qr code with circles and dots&#10;&#10;Description automatically generated">
            <a:extLst>
              <a:ext uri="{FF2B5EF4-FFF2-40B4-BE49-F238E27FC236}">
                <a16:creationId xmlns:a16="http://schemas.microsoft.com/office/drawing/2014/main" id="{9D917944-393B-FF74-3D24-F1CF7FC72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2473" y="3874433"/>
            <a:ext cx="1702727" cy="17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47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07161-F321-2E37-CD82-51470A30E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125056"/>
            <a:ext cx="10134600" cy="4733484"/>
          </a:xfrm>
        </p:spPr>
        <p:txBody>
          <a:bodyPr anchor="ctr">
            <a:normAutofit/>
          </a:bodyPr>
          <a:lstStyle/>
          <a:p>
            <a:pPr algn="ctr" defTabSz="877824"/>
            <a:r>
              <a:rPr lang="en-US" sz="4800" kern="1200" dirty="0">
                <a:solidFill>
                  <a:schemeClr val="bg2">
                    <a:lumMod val="25000"/>
                  </a:schemeClr>
                </a:solidFill>
                <a:latin typeface="Segoe Print" panose="02000800000000000000" pitchFamily="2" charset="0"/>
              </a:rPr>
              <a:t>Could we split our UI into smaller, more manageable units, like we did for the backend?</a:t>
            </a:r>
            <a:endParaRPr lang="en-KZ" sz="4800" dirty="0">
              <a:solidFill>
                <a:schemeClr val="bg2">
                  <a:lumMod val="25000"/>
                </a:schemeClr>
              </a:solidFill>
              <a:latin typeface="Segoe Print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409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35362-9308-6C77-8AC5-8F7BF72F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Z" sz="48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Booking App 1.0 -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D3994A-1B82-9A7D-315A-973183542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12636" y="1825625"/>
            <a:ext cx="83667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29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35362-9308-6C77-8AC5-8F7BF72F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Z" sz="48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Benefits of Micro Frontends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7BECB7C1-1861-6362-35D2-CE3CF296EC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20799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4325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50D5-16C2-9575-DDE3-5828C93B5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Z" sz="48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Build MicroFrontends?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69BF3-36DD-35B4-BBB4-769883C23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KZ" b="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Single SPA</a:t>
            </a:r>
            <a:br>
              <a:rPr lang="en-KZ" b="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0" i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https://single-</a:t>
            </a:r>
            <a:r>
              <a:rPr lang="en-US" sz="1600" b="0" i="1" dirty="0" err="1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spa.js.org</a:t>
            </a:r>
            <a:r>
              <a:rPr lang="en-US" sz="1600" b="0" i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endParaRPr lang="en-KZ" sz="1600" b="0" i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67AEA9-E20B-C97D-0AAF-7B3C3EC21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KZ" b="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Module Federation</a:t>
            </a:r>
            <a:br>
              <a:rPr lang="en-KZ" b="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700" b="0" i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https://module-</a:t>
            </a:r>
            <a:r>
              <a:rPr lang="en-US" sz="1700" b="0" i="1" dirty="0" err="1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federation.io</a:t>
            </a:r>
            <a:r>
              <a:rPr lang="en-US" sz="1700" b="0" i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endParaRPr lang="en-KZ" sz="1700" b="0" i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450602-14E5-ECB3-8BF7-0B88B00659C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181" y="2759869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B521D80-FCEB-FDBC-EADA-176806070667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294" y="2759869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992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2342-361C-3F4E-E07E-AAFE134D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KZ" sz="48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Application with Single SPA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60F6235-05F7-18FE-5547-B55D5DF1C5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2413794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E1E691-4728-78C0-6C51-2140FC1ECB06}"/>
              </a:ext>
            </a:extLst>
          </p:cNvPr>
          <p:cNvSpPr txBox="1"/>
          <p:nvPr/>
        </p:nvSpPr>
        <p:spPr>
          <a:xfrm>
            <a:off x="3815920" y="2044462"/>
            <a:ext cx="4778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github.com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i="1" dirty="0" err="1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niyowski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/frontend-at-scale</a:t>
            </a:r>
            <a:endParaRPr lang="en-KZ" i="1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36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325F1-100B-7318-6818-0137C4605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Z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E3299-5989-6BAE-9F4E-6E7AB4401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Z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en-KZ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a micro frontend?</a:t>
            </a:r>
          </a:p>
          <a:p>
            <a:r>
              <a:rPr lang="en-KZ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Why</a:t>
            </a:r>
            <a:r>
              <a:rPr lang="en-KZ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should we consider a micro frontend architecture?</a:t>
            </a:r>
          </a:p>
          <a:p>
            <a:r>
              <a:rPr lang="en-KZ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</a:t>
            </a:r>
            <a:r>
              <a:rPr lang="en-KZ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can we create a micro frontend application?</a:t>
            </a:r>
          </a:p>
        </p:txBody>
      </p:sp>
    </p:spTree>
    <p:extLst>
      <p:ext uri="{BB962C8B-B14F-4D97-AF65-F5344CB8AC3E}">
        <p14:creationId xmlns:p14="http://schemas.microsoft.com/office/powerpoint/2010/main" val="2207746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50D5-16C2-9575-DDE3-5828C93B5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Z" sz="48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Follow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69BF3-36DD-35B4-BBB4-769883C23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KZ" b="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Telegram</a:t>
            </a:r>
            <a:br>
              <a:rPr lang="en-KZ" b="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b="0" i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</a:t>
            </a:r>
            <a:r>
              <a:rPr lang="en-US" sz="1600" b="0" i="1" dirty="0" err="1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t.me</a:t>
            </a:r>
            <a:r>
              <a:rPr lang="en-US" sz="1600" b="0" i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en-US" sz="1600" b="0" i="1" dirty="0" err="1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frontspotkazakhstan</a:t>
            </a:r>
            <a:endParaRPr lang="en-US" sz="1600" b="0" i="1" dirty="0">
              <a:solidFill>
                <a:schemeClr val="bg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67AEA9-E20B-C97D-0AAF-7B3C3EC21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KZ" b="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Instagram</a:t>
            </a:r>
            <a:br>
              <a:rPr lang="en-KZ" b="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b="0" i="1" dirty="0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KG" sz="1400" b="0" i="1">
                <a:solidFill>
                  <a:schemeClr val="bg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frontspot.asia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A779390-7C3A-7F9D-0CD3-BB63F1EFEBD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181" y="2759869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F3EE3CF-D16A-9B10-F9A0-BA4B05A794C3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294" y="2759869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191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anks Cute GIF - Thanks Cute Cat GIFs">
            <a:extLst>
              <a:ext uri="{FF2B5EF4-FFF2-40B4-BE49-F238E27FC236}">
                <a16:creationId xmlns:a16="http://schemas.microsoft.com/office/drawing/2014/main" id="{C6DB997F-4F7A-53F8-529F-DD0CE40771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35" y="409356"/>
            <a:ext cx="4535530" cy="603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739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37AFD-0995-9B89-DEBB-5AC1FDD4A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72569"/>
            <a:ext cx="4998888" cy="16429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Mehmet Yarar</a:t>
            </a: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A4813DE6-CC05-D4A6-57C6-34BDCB1C1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971521">
            <a:off x="10657075" y="182303"/>
            <a:ext cx="1414214" cy="511935"/>
          </a:xfrm>
          <a:custGeom>
            <a:avLst/>
            <a:gdLst>
              <a:gd name="connsiteX0" fmla="*/ 1414214 w 1414214"/>
              <a:gd name="connsiteY0" fmla="*/ 281652 h 511935"/>
              <a:gd name="connsiteX1" fmla="*/ 1099481 w 1414214"/>
              <a:gd name="connsiteY1" fmla="*/ 511935 h 511935"/>
              <a:gd name="connsiteX2" fmla="*/ 996953 w 1414214"/>
              <a:gd name="connsiteY2" fmla="*/ 499092 h 511935"/>
              <a:gd name="connsiteX3" fmla="*/ 752474 w 1414214"/>
              <a:gd name="connsiteY3" fmla="*/ 465695 h 511935"/>
              <a:gd name="connsiteX4" fmla="*/ 22399 w 1414214"/>
              <a:gd name="connsiteY4" fmla="*/ 308988 h 511935"/>
              <a:gd name="connsiteX5" fmla="*/ 38819 w 1414214"/>
              <a:gd name="connsiteY5" fmla="*/ 240901 h 511935"/>
              <a:gd name="connsiteX6" fmla="*/ 183869 w 1414214"/>
              <a:gd name="connsiteY6" fmla="*/ 0 h 511935"/>
              <a:gd name="connsiteX7" fmla="*/ 371788 w 1414214"/>
              <a:gd name="connsiteY7" fmla="*/ 44535 h 511935"/>
              <a:gd name="connsiteX8" fmla="*/ 1301107 w 1414214"/>
              <a:gd name="connsiteY8" fmla="*/ 255886 h 51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14214" h="511935">
                <a:moveTo>
                  <a:pt x="1414214" y="281652"/>
                </a:moveTo>
                <a:lnTo>
                  <a:pt x="1099481" y="511935"/>
                </a:lnTo>
                <a:lnTo>
                  <a:pt x="996953" y="499092"/>
                </a:lnTo>
                <a:cubicBezTo>
                  <a:pt x="901102" y="486845"/>
                  <a:pt x="814760" y="475243"/>
                  <a:pt x="752474" y="465695"/>
                </a:cubicBezTo>
                <a:cubicBezTo>
                  <a:pt x="425047" y="415944"/>
                  <a:pt x="206254" y="352678"/>
                  <a:pt x="22399" y="308988"/>
                </a:cubicBezTo>
                <a:cubicBezTo>
                  <a:pt x="1595" y="292696"/>
                  <a:pt x="-21851" y="307630"/>
                  <a:pt x="38819" y="240901"/>
                </a:cubicBezTo>
                <a:lnTo>
                  <a:pt x="183869" y="0"/>
                </a:lnTo>
                <a:lnTo>
                  <a:pt x="371788" y="44535"/>
                </a:lnTo>
                <a:cubicBezTo>
                  <a:pt x="681468" y="117668"/>
                  <a:pt x="1029104" y="194340"/>
                  <a:pt x="1301107" y="255886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0C531AC-B951-C983-A9F9-A57678E3B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76942" y="253728"/>
            <a:ext cx="447266" cy="466480"/>
            <a:chOff x="9571360" y="4439737"/>
            <a:chExt cx="351312" cy="354664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5304F32-33F0-5A5F-4837-1B2BFA5DB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0478977">
              <a:off x="9571360" y="4439737"/>
              <a:ext cx="351312" cy="354664"/>
            </a:xfrm>
            <a:custGeom>
              <a:avLst/>
              <a:gdLst>
                <a:gd name="connsiteX0" fmla="*/ 2531073 w 4828010"/>
                <a:gd name="connsiteY0" fmla="*/ 0 h 4873559"/>
                <a:gd name="connsiteX1" fmla="*/ 3937963 w 4828010"/>
                <a:gd name="connsiteY1" fmla="*/ 437433 h 4873559"/>
                <a:gd name="connsiteX2" fmla="*/ 4806231 w 4828010"/>
                <a:gd name="connsiteY2" fmla="*/ 1773180 h 4873559"/>
                <a:gd name="connsiteX3" fmla="*/ 4448644 w 4828010"/>
                <a:gd name="connsiteY3" fmla="*/ 3933235 h 4873559"/>
                <a:gd name="connsiteX4" fmla="*/ 3192542 w 4828010"/>
                <a:gd name="connsiteY4" fmla="*/ 4716168 h 4873559"/>
                <a:gd name="connsiteX5" fmla="*/ 937448 w 4828010"/>
                <a:gd name="connsiteY5" fmla="*/ 4547691 h 4873559"/>
                <a:gd name="connsiteX6" fmla="*/ 12348 w 4828010"/>
                <a:gd name="connsiteY6" fmla="*/ 3026750 h 4873559"/>
                <a:gd name="connsiteX7" fmla="*/ 553508 w 4828010"/>
                <a:gd name="connsiteY7" fmla="*/ 740383 h 4873559"/>
                <a:gd name="connsiteX8" fmla="*/ 2531073 w 4828010"/>
                <a:gd name="connsiteY8" fmla="*/ 0 h 4873559"/>
                <a:gd name="connsiteX0" fmla="*/ 2531073 w 4828010"/>
                <a:gd name="connsiteY0" fmla="*/ 0 h 4853896"/>
                <a:gd name="connsiteX1" fmla="*/ 3937963 w 4828010"/>
                <a:gd name="connsiteY1" fmla="*/ 437433 h 4853896"/>
                <a:gd name="connsiteX2" fmla="*/ 4806231 w 4828010"/>
                <a:gd name="connsiteY2" fmla="*/ 1773180 h 4853896"/>
                <a:gd name="connsiteX3" fmla="*/ 4448644 w 4828010"/>
                <a:gd name="connsiteY3" fmla="*/ 3933235 h 4853896"/>
                <a:gd name="connsiteX4" fmla="*/ 3192542 w 4828010"/>
                <a:gd name="connsiteY4" fmla="*/ 4716168 h 4853896"/>
                <a:gd name="connsiteX5" fmla="*/ 1075671 w 4828010"/>
                <a:gd name="connsiteY5" fmla="*/ 4473263 h 4853896"/>
                <a:gd name="connsiteX6" fmla="*/ 12348 w 4828010"/>
                <a:gd name="connsiteY6" fmla="*/ 3026750 h 4853896"/>
                <a:gd name="connsiteX7" fmla="*/ 553508 w 4828010"/>
                <a:gd name="connsiteY7" fmla="*/ 740383 h 4853896"/>
                <a:gd name="connsiteX8" fmla="*/ 2531073 w 4828010"/>
                <a:gd name="connsiteY8" fmla="*/ 0 h 4853896"/>
                <a:gd name="connsiteX0" fmla="*/ 2531073 w 4828010"/>
                <a:gd name="connsiteY0" fmla="*/ 0 h 4852652"/>
                <a:gd name="connsiteX1" fmla="*/ 3937963 w 4828010"/>
                <a:gd name="connsiteY1" fmla="*/ 437433 h 4852652"/>
                <a:gd name="connsiteX2" fmla="*/ 4806231 w 4828010"/>
                <a:gd name="connsiteY2" fmla="*/ 1773180 h 4852652"/>
                <a:gd name="connsiteX3" fmla="*/ 4448644 w 4828010"/>
                <a:gd name="connsiteY3" fmla="*/ 3933235 h 4852652"/>
                <a:gd name="connsiteX4" fmla="*/ 3192542 w 4828010"/>
                <a:gd name="connsiteY4" fmla="*/ 4716168 h 4852652"/>
                <a:gd name="connsiteX5" fmla="*/ 1160732 w 4828010"/>
                <a:gd name="connsiteY5" fmla="*/ 4467947 h 4852652"/>
                <a:gd name="connsiteX6" fmla="*/ 12348 w 4828010"/>
                <a:gd name="connsiteY6" fmla="*/ 3026750 h 4852652"/>
                <a:gd name="connsiteX7" fmla="*/ 553508 w 4828010"/>
                <a:gd name="connsiteY7" fmla="*/ 740383 h 4852652"/>
                <a:gd name="connsiteX8" fmla="*/ 2531073 w 4828010"/>
                <a:gd name="connsiteY8" fmla="*/ 0 h 4852652"/>
                <a:gd name="connsiteX0" fmla="*/ 2531073 w 4828010"/>
                <a:gd name="connsiteY0" fmla="*/ 0 h 4852652"/>
                <a:gd name="connsiteX1" fmla="*/ 3937963 w 4828010"/>
                <a:gd name="connsiteY1" fmla="*/ 437433 h 4852652"/>
                <a:gd name="connsiteX2" fmla="*/ 4806231 w 4828010"/>
                <a:gd name="connsiteY2" fmla="*/ 1773180 h 4852652"/>
                <a:gd name="connsiteX3" fmla="*/ 4448644 w 4828010"/>
                <a:gd name="connsiteY3" fmla="*/ 3933235 h 4852652"/>
                <a:gd name="connsiteX4" fmla="*/ 3192542 w 4828010"/>
                <a:gd name="connsiteY4" fmla="*/ 4716168 h 4852652"/>
                <a:gd name="connsiteX5" fmla="*/ 1160732 w 4828010"/>
                <a:gd name="connsiteY5" fmla="*/ 4467947 h 4852652"/>
                <a:gd name="connsiteX6" fmla="*/ 12348 w 4828010"/>
                <a:gd name="connsiteY6" fmla="*/ 3026750 h 4852652"/>
                <a:gd name="connsiteX7" fmla="*/ 553508 w 4828010"/>
                <a:gd name="connsiteY7" fmla="*/ 740383 h 4852652"/>
                <a:gd name="connsiteX8" fmla="*/ 2531073 w 4828010"/>
                <a:gd name="connsiteY8" fmla="*/ 0 h 4852652"/>
                <a:gd name="connsiteX0" fmla="*/ 2460239 w 4757176"/>
                <a:gd name="connsiteY0" fmla="*/ 0 h 4850182"/>
                <a:gd name="connsiteX1" fmla="*/ 3867129 w 4757176"/>
                <a:gd name="connsiteY1" fmla="*/ 437433 h 4850182"/>
                <a:gd name="connsiteX2" fmla="*/ 4735397 w 4757176"/>
                <a:gd name="connsiteY2" fmla="*/ 1773180 h 4850182"/>
                <a:gd name="connsiteX3" fmla="*/ 4377810 w 4757176"/>
                <a:gd name="connsiteY3" fmla="*/ 3933235 h 4850182"/>
                <a:gd name="connsiteX4" fmla="*/ 3121708 w 4757176"/>
                <a:gd name="connsiteY4" fmla="*/ 4716168 h 4850182"/>
                <a:gd name="connsiteX5" fmla="*/ 1089898 w 4757176"/>
                <a:gd name="connsiteY5" fmla="*/ 4467947 h 4850182"/>
                <a:gd name="connsiteX6" fmla="*/ 15942 w 4757176"/>
                <a:gd name="connsiteY6" fmla="*/ 3101178 h 4850182"/>
                <a:gd name="connsiteX7" fmla="*/ 482674 w 4757176"/>
                <a:gd name="connsiteY7" fmla="*/ 740383 h 4850182"/>
                <a:gd name="connsiteX8" fmla="*/ 2460239 w 4757176"/>
                <a:gd name="connsiteY8" fmla="*/ 0 h 4850182"/>
                <a:gd name="connsiteX0" fmla="*/ 2460239 w 4757176"/>
                <a:gd name="connsiteY0" fmla="*/ 0 h 4850182"/>
                <a:gd name="connsiteX1" fmla="*/ 3867129 w 4757176"/>
                <a:gd name="connsiteY1" fmla="*/ 437433 h 4850182"/>
                <a:gd name="connsiteX2" fmla="*/ 4735397 w 4757176"/>
                <a:gd name="connsiteY2" fmla="*/ 1773180 h 4850182"/>
                <a:gd name="connsiteX3" fmla="*/ 4377810 w 4757176"/>
                <a:gd name="connsiteY3" fmla="*/ 3933235 h 4850182"/>
                <a:gd name="connsiteX4" fmla="*/ 3121708 w 4757176"/>
                <a:gd name="connsiteY4" fmla="*/ 4716168 h 4850182"/>
                <a:gd name="connsiteX5" fmla="*/ 1089898 w 4757176"/>
                <a:gd name="connsiteY5" fmla="*/ 4467947 h 4850182"/>
                <a:gd name="connsiteX6" fmla="*/ 15942 w 4757176"/>
                <a:gd name="connsiteY6" fmla="*/ 3101178 h 4850182"/>
                <a:gd name="connsiteX7" fmla="*/ 482674 w 4757176"/>
                <a:gd name="connsiteY7" fmla="*/ 740383 h 4850182"/>
                <a:gd name="connsiteX8" fmla="*/ 2460239 w 4757176"/>
                <a:gd name="connsiteY8" fmla="*/ 0 h 4850182"/>
                <a:gd name="connsiteX0" fmla="*/ 2484014 w 4780951"/>
                <a:gd name="connsiteY0" fmla="*/ 0 h 4850182"/>
                <a:gd name="connsiteX1" fmla="*/ 3890904 w 4780951"/>
                <a:gd name="connsiteY1" fmla="*/ 437433 h 4850182"/>
                <a:gd name="connsiteX2" fmla="*/ 4759172 w 4780951"/>
                <a:gd name="connsiteY2" fmla="*/ 1773180 h 4850182"/>
                <a:gd name="connsiteX3" fmla="*/ 4401585 w 4780951"/>
                <a:gd name="connsiteY3" fmla="*/ 3933235 h 4850182"/>
                <a:gd name="connsiteX4" fmla="*/ 3145483 w 4780951"/>
                <a:gd name="connsiteY4" fmla="*/ 4716168 h 4850182"/>
                <a:gd name="connsiteX5" fmla="*/ 1113673 w 4780951"/>
                <a:gd name="connsiteY5" fmla="*/ 4467947 h 4850182"/>
                <a:gd name="connsiteX6" fmla="*/ 39717 w 4780951"/>
                <a:gd name="connsiteY6" fmla="*/ 3101178 h 4850182"/>
                <a:gd name="connsiteX7" fmla="*/ 506449 w 4780951"/>
                <a:gd name="connsiteY7" fmla="*/ 740383 h 4850182"/>
                <a:gd name="connsiteX8" fmla="*/ 2484014 w 4780951"/>
                <a:gd name="connsiteY8" fmla="*/ 0 h 4850182"/>
                <a:gd name="connsiteX0" fmla="*/ 2484014 w 4780127"/>
                <a:gd name="connsiteY0" fmla="*/ 0 h 4850182"/>
                <a:gd name="connsiteX1" fmla="*/ 3890904 w 4780127"/>
                <a:gd name="connsiteY1" fmla="*/ 437433 h 4850182"/>
                <a:gd name="connsiteX2" fmla="*/ 4759172 w 4780127"/>
                <a:gd name="connsiteY2" fmla="*/ 1773180 h 4850182"/>
                <a:gd name="connsiteX3" fmla="*/ 4390953 w 4780127"/>
                <a:gd name="connsiteY3" fmla="*/ 3805644 h 4850182"/>
                <a:gd name="connsiteX4" fmla="*/ 3145483 w 4780127"/>
                <a:gd name="connsiteY4" fmla="*/ 4716168 h 4850182"/>
                <a:gd name="connsiteX5" fmla="*/ 1113673 w 4780127"/>
                <a:gd name="connsiteY5" fmla="*/ 4467947 h 4850182"/>
                <a:gd name="connsiteX6" fmla="*/ 39717 w 4780127"/>
                <a:gd name="connsiteY6" fmla="*/ 3101178 h 4850182"/>
                <a:gd name="connsiteX7" fmla="*/ 506449 w 4780127"/>
                <a:gd name="connsiteY7" fmla="*/ 740383 h 4850182"/>
                <a:gd name="connsiteX8" fmla="*/ 2484014 w 4780127"/>
                <a:gd name="connsiteY8" fmla="*/ 0 h 4850182"/>
                <a:gd name="connsiteX0" fmla="*/ 2484014 w 4778010"/>
                <a:gd name="connsiteY0" fmla="*/ 0 h 4846926"/>
                <a:gd name="connsiteX1" fmla="*/ 3890904 w 4778010"/>
                <a:gd name="connsiteY1" fmla="*/ 437433 h 4846926"/>
                <a:gd name="connsiteX2" fmla="*/ 4759172 w 4778010"/>
                <a:gd name="connsiteY2" fmla="*/ 1773180 h 4846926"/>
                <a:gd name="connsiteX3" fmla="*/ 4390953 w 4778010"/>
                <a:gd name="connsiteY3" fmla="*/ 3805644 h 4846926"/>
                <a:gd name="connsiteX4" fmla="*/ 3343914 w 4778010"/>
                <a:gd name="connsiteY4" fmla="*/ 4712128 h 4846926"/>
                <a:gd name="connsiteX5" fmla="*/ 1113673 w 4778010"/>
                <a:gd name="connsiteY5" fmla="*/ 4467947 h 4846926"/>
                <a:gd name="connsiteX6" fmla="*/ 39717 w 4778010"/>
                <a:gd name="connsiteY6" fmla="*/ 3101178 h 4846926"/>
                <a:gd name="connsiteX7" fmla="*/ 506449 w 4778010"/>
                <a:gd name="connsiteY7" fmla="*/ 740383 h 4846926"/>
                <a:gd name="connsiteX8" fmla="*/ 2484014 w 4778010"/>
                <a:gd name="connsiteY8" fmla="*/ 0 h 4846926"/>
                <a:gd name="connsiteX0" fmla="*/ 2484014 w 4782503"/>
                <a:gd name="connsiteY0" fmla="*/ 0 h 4846926"/>
                <a:gd name="connsiteX1" fmla="*/ 3890904 w 4782503"/>
                <a:gd name="connsiteY1" fmla="*/ 437433 h 4846926"/>
                <a:gd name="connsiteX2" fmla="*/ 4759172 w 4782503"/>
                <a:gd name="connsiteY2" fmla="*/ 1773180 h 4846926"/>
                <a:gd name="connsiteX3" fmla="*/ 4450482 w 4782503"/>
                <a:gd name="connsiteY3" fmla="*/ 3688481 h 4846926"/>
                <a:gd name="connsiteX4" fmla="*/ 3343914 w 4782503"/>
                <a:gd name="connsiteY4" fmla="*/ 4712128 h 4846926"/>
                <a:gd name="connsiteX5" fmla="*/ 1113673 w 4782503"/>
                <a:gd name="connsiteY5" fmla="*/ 4467947 h 4846926"/>
                <a:gd name="connsiteX6" fmla="*/ 39717 w 4782503"/>
                <a:gd name="connsiteY6" fmla="*/ 3101178 h 4846926"/>
                <a:gd name="connsiteX7" fmla="*/ 506449 w 4782503"/>
                <a:gd name="connsiteY7" fmla="*/ 740383 h 4846926"/>
                <a:gd name="connsiteX8" fmla="*/ 2484014 w 4782503"/>
                <a:gd name="connsiteY8" fmla="*/ 0 h 4846926"/>
                <a:gd name="connsiteX0" fmla="*/ 2484014 w 4784889"/>
                <a:gd name="connsiteY0" fmla="*/ 0 h 4846926"/>
                <a:gd name="connsiteX1" fmla="*/ 3890904 w 4784889"/>
                <a:gd name="connsiteY1" fmla="*/ 437433 h 4846926"/>
                <a:gd name="connsiteX2" fmla="*/ 4759172 w 4784889"/>
                <a:gd name="connsiteY2" fmla="*/ 1773180 h 4846926"/>
                <a:gd name="connsiteX3" fmla="*/ 4474294 w 4784889"/>
                <a:gd name="connsiteY3" fmla="*/ 3676361 h 4846926"/>
                <a:gd name="connsiteX4" fmla="*/ 3343914 w 4784889"/>
                <a:gd name="connsiteY4" fmla="*/ 4712128 h 4846926"/>
                <a:gd name="connsiteX5" fmla="*/ 1113673 w 4784889"/>
                <a:gd name="connsiteY5" fmla="*/ 4467947 h 4846926"/>
                <a:gd name="connsiteX6" fmla="*/ 39717 w 4784889"/>
                <a:gd name="connsiteY6" fmla="*/ 3101178 h 4846926"/>
                <a:gd name="connsiteX7" fmla="*/ 506449 w 4784889"/>
                <a:gd name="connsiteY7" fmla="*/ 740383 h 4846926"/>
                <a:gd name="connsiteX8" fmla="*/ 2484014 w 4784889"/>
                <a:gd name="connsiteY8" fmla="*/ 0 h 4846926"/>
                <a:gd name="connsiteX0" fmla="*/ 2484014 w 4784889"/>
                <a:gd name="connsiteY0" fmla="*/ 0 h 4860980"/>
                <a:gd name="connsiteX1" fmla="*/ 3890904 w 4784889"/>
                <a:gd name="connsiteY1" fmla="*/ 437433 h 4860980"/>
                <a:gd name="connsiteX2" fmla="*/ 4759172 w 4784889"/>
                <a:gd name="connsiteY2" fmla="*/ 1773180 h 4860980"/>
                <a:gd name="connsiteX3" fmla="*/ 4474294 w 4784889"/>
                <a:gd name="connsiteY3" fmla="*/ 3676361 h 4860980"/>
                <a:gd name="connsiteX4" fmla="*/ 3343914 w 4784889"/>
                <a:gd name="connsiteY4" fmla="*/ 4712128 h 4860980"/>
                <a:gd name="connsiteX5" fmla="*/ 1097799 w 4784889"/>
                <a:gd name="connsiteY5" fmla="*/ 4524510 h 4860980"/>
                <a:gd name="connsiteX6" fmla="*/ 39717 w 4784889"/>
                <a:gd name="connsiteY6" fmla="*/ 3101178 h 4860980"/>
                <a:gd name="connsiteX7" fmla="*/ 506449 w 4784889"/>
                <a:gd name="connsiteY7" fmla="*/ 740383 h 4860980"/>
                <a:gd name="connsiteX8" fmla="*/ 2484014 w 4784889"/>
                <a:gd name="connsiteY8" fmla="*/ 0 h 4860980"/>
                <a:gd name="connsiteX0" fmla="*/ 2484014 w 4783308"/>
                <a:gd name="connsiteY0" fmla="*/ 0 h 4860981"/>
                <a:gd name="connsiteX1" fmla="*/ 3890904 w 4783308"/>
                <a:gd name="connsiteY1" fmla="*/ 437433 h 4860981"/>
                <a:gd name="connsiteX2" fmla="*/ 4759172 w 4783308"/>
                <a:gd name="connsiteY2" fmla="*/ 1773180 h 4860981"/>
                <a:gd name="connsiteX3" fmla="*/ 4474294 w 4783308"/>
                <a:gd name="connsiteY3" fmla="*/ 3676361 h 4860981"/>
                <a:gd name="connsiteX4" fmla="*/ 3443129 w 4783308"/>
                <a:gd name="connsiteY4" fmla="*/ 4712129 h 4860981"/>
                <a:gd name="connsiteX5" fmla="*/ 1097799 w 4783308"/>
                <a:gd name="connsiteY5" fmla="*/ 4524510 h 4860981"/>
                <a:gd name="connsiteX6" fmla="*/ 39717 w 4783308"/>
                <a:gd name="connsiteY6" fmla="*/ 3101178 h 4860981"/>
                <a:gd name="connsiteX7" fmla="*/ 506449 w 4783308"/>
                <a:gd name="connsiteY7" fmla="*/ 740383 h 4860981"/>
                <a:gd name="connsiteX8" fmla="*/ 2484014 w 4783308"/>
                <a:gd name="connsiteY8" fmla="*/ 0 h 4860981"/>
                <a:gd name="connsiteX0" fmla="*/ 2484014 w 4783308"/>
                <a:gd name="connsiteY0" fmla="*/ 0 h 4821502"/>
                <a:gd name="connsiteX1" fmla="*/ 3890904 w 4783308"/>
                <a:gd name="connsiteY1" fmla="*/ 437433 h 4821502"/>
                <a:gd name="connsiteX2" fmla="*/ 4759172 w 4783308"/>
                <a:gd name="connsiteY2" fmla="*/ 1773180 h 4821502"/>
                <a:gd name="connsiteX3" fmla="*/ 4474294 w 4783308"/>
                <a:gd name="connsiteY3" fmla="*/ 3676361 h 4821502"/>
                <a:gd name="connsiteX4" fmla="*/ 3443129 w 4783308"/>
                <a:gd name="connsiteY4" fmla="*/ 4712129 h 4821502"/>
                <a:gd name="connsiteX5" fmla="*/ 1097799 w 4783308"/>
                <a:gd name="connsiteY5" fmla="*/ 4524510 h 4821502"/>
                <a:gd name="connsiteX6" fmla="*/ 39717 w 4783308"/>
                <a:gd name="connsiteY6" fmla="*/ 3101178 h 4821502"/>
                <a:gd name="connsiteX7" fmla="*/ 506449 w 4783308"/>
                <a:gd name="connsiteY7" fmla="*/ 740383 h 4821502"/>
                <a:gd name="connsiteX8" fmla="*/ 2484014 w 4783308"/>
                <a:gd name="connsiteY8" fmla="*/ 0 h 4821502"/>
                <a:gd name="connsiteX0" fmla="*/ 2484014 w 4783308"/>
                <a:gd name="connsiteY0" fmla="*/ 0 h 4821502"/>
                <a:gd name="connsiteX1" fmla="*/ 3890904 w 4783308"/>
                <a:gd name="connsiteY1" fmla="*/ 437433 h 4821502"/>
                <a:gd name="connsiteX2" fmla="*/ 4759172 w 4783308"/>
                <a:gd name="connsiteY2" fmla="*/ 1773180 h 4821502"/>
                <a:gd name="connsiteX3" fmla="*/ 4474294 w 4783308"/>
                <a:gd name="connsiteY3" fmla="*/ 3676361 h 4821502"/>
                <a:gd name="connsiteX4" fmla="*/ 3443129 w 4783308"/>
                <a:gd name="connsiteY4" fmla="*/ 4712129 h 4821502"/>
                <a:gd name="connsiteX5" fmla="*/ 1097799 w 4783308"/>
                <a:gd name="connsiteY5" fmla="*/ 4524510 h 4821502"/>
                <a:gd name="connsiteX6" fmla="*/ 39717 w 4783308"/>
                <a:gd name="connsiteY6" fmla="*/ 3101178 h 4821502"/>
                <a:gd name="connsiteX7" fmla="*/ 506449 w 4783308"/>
                <a:gd name="connsiteY7" fmla="*/ 740383 h 4821502"/>
                <a:gd name="connsiteX8" fmla="*/ 2484014 w 4783308"/>
                <a:gd name="connsiteY8" fmla="*/ 0 h 4821502"/>
                <a:gd name="connsiteX0" fmla="*/ 2532073 w 4784141"/>
                <a:gd name="connsiteY0" fmla="*/ 0 h 4773425"/>
                <a:gd name="connsiteX1" fmla="*/ 3891737 w 4784141"/>
                <a:gd name="connsiteY1" fmla="*/ 389356 h 4773425"/>
                <a:gd name="connsiteX2" fmla="*/ 4760005 w 4784141"/>
                <a:gd name="connsiteY2" fmla="*/ 1725103 h 4773425"/>
                <a:gd name="connsiteX3" fmla="*/ 4475127 w 4784141"/>
                <a:gd name="connsiteY3" fmla="*/ 3628284 h 4773425"/>
                <a:gd name="connsiteX4" fmla="*/ 3443962 w 4784141"/>
                <a:gd name="connsiteY4" fmla="*/ 4664052 h 4773425"/>
                <a:gd name="connsiteX5" fmla="*/ 1098632 w 4784141"/>
                <a:gd name="connsiteY5" fmla="*/ 4476433 h 4773425"/>
                <a:gd name="connsiteX6" fmla="*/ 40550 w 4784141"/>
                <a:gd name="connsiteY6" fmla="*/ 3053101 h 4773425"/>
                <a:gd name="connsiteX7" fmla="*/ 507282 w 4784141"/>
                <a:gd name="connsiteY7" fmla="*/ 692306 h 4773425"/>
                <a:gd name="connsiteX8" fmla="*/ 2532073 w 4784141"/>
                <a:gd name="connsiteY8" fmla="*/ 0 h 4773425"/>
                <a:gd name="connsiteX0" fmla="*/ 2532073 w 4784141"/>
                <a:gd name="connsiteY0" fmla="*/ 491 h 4773916"/>
                <a:gd name="connsiteX1" fmla="*/ 3891737 w 4784141"/>
                <a:gd name="connsiteY1" fmla="*/ 389847 h 4773916"/>
                <a:gd name="connsiteX2" fmla="*/ 4760005 w 4784141"/>
                <a:gd name="connsiteY2" fmla="*/ 1725594 h 4773916"/>
                <a:gd name="connsiteX3" fmla="*/ 4475127 w 4784141"/>
                <a:gd name="connsiteY3" fmla="*/ 3628775 h 4773916"/>
                <a:gd name="connsiteX4" fmla="*/ 3443962 w 4784141"/>
                <a:gd name="connsiteY4" fmla="*/ 4664543 h 4773916"/>
                <a:gd name="connsiteX5" fmla="*/ 1098632 w 4784141"/>
                <a:gd name="connsiteY5" fmla="*/ 4476924 h 4773916"/>
                <a:gd name="connsiteX6" fmla="*/ 40550 w 4784141"/>
                <a:gd name="connsiteY6" fmla="*/ 3053592 h 4773916"/>
                <a:gd name="connsiteX7" fmla="*/ 507282 w 4784141"/>
                <a:gd name="connsiteY7" fmla="*/ 692797 h 4773916"/>
                <a:gd name="connsiteX8" fmla="*/ 2532073 w 4784141"/>
                <a:gd name="connsiteY8" fmla="*/ 491 h 4773916"/>
                <a:gd name="connsiteX0" fmla="*/ 2532073 w 4784141"/>
                <a:gd name="connsiteY0" fmla="*/ 491 h 4773916"/>
                <a:gd name="connsiteX1" fmla="*/ 3891737 w 4784141"/>
                <a:gd name="connsiteY1" fmla="*/ 389847 h 4773916"/>
                <a:gd name="connsiteX2" fmla="*/ 4760005 w 4784141"/>
                <a:gd name="connsiteY2" fmla="*/ 1725594 h 4773916"/>
                <a:gd name="connsiteX3" fmla="*/ 4475127 w 4784141"/>
                <a:gd name="connsiteY3" fmla="*/ 3628775 h 4773916"/>
                <a:gd name="connsiteX4" fmla="*/ 3443962 w 4784141"/>
                <a:gd name="connsiteY4" fmla="*/ 4664543 h 4773916"/>
                <a:gd name="connsiteX5" fmla="*/ 1098632 w 4784141"/>
                <a:gd name="connsiteY5" fmla="*/ 4476924 h 4773916"/>
                <a:gd name="connsiteX6" fmla="*/ 40550 w 4784141"/>
                <a:gd name="connsiteY6" fmla="*/ 3053592 h 4773916"/>
                <a:gd name="connsiteX7" fmla="*/ 507282 w 4784141"/>
                <a:gd name="connsiteY7" fmla="*/ 692797 h 4773916"/>
                <a:gd name="connsiteX8" fmla="*/ 2532073 w 4784141"/>
                <a:gd name="connsiteY8" fmla="*/ 491 h 4773916"/>
                <a:gd name="connsiteX0" fmla="*/ 2558783 w 4784614"/>
                <a:gd name="connsiteY0" fmla="*/ 525 h 4757924"/>
                <a:gd name="connsiteX1" fmla="*/ 3892210 w 4784614"/>
                <a:gd name="connsiteY1" fmla="*/ 373855 h 4757924"/>
                <a:gd name="connsiteX2" fmla="*/ 4760478 w 4784614"/>
                <a:gd name="connsiteY2" fmla="*/ 1709602 h 4757924"/>
                <a:gd name="connsiteX3" fmla="*/ 4475600 w 4784614"/>
                <a:gd name="connsiteY3" fmla="*/ 3612783 h 4757924"/>
                <a:gd name="connsiteX4" fmla="*/ 3444435 w 4784614"/>
                <a:gd name="connsiteY4" fmla="*/ 4648551 h 4757924"/>
                <a:gd name="connsiteX5" fmla="*/ 1099105 w 4784614"/>
                <a:gd name="connsiteY5" fmla="*/ 4460932 h 4757924"/>
                <a:gd name="connsiteX6" fmla="*/ 41023 w 4784614"/>
                <a:gd name="connsiteY6" fmla="*/ 3037600 h 4757924"/>
                <a:gd name="connsiteX7" fmla="*/ 507755 w 4784614"/>
                <a:gd name="connsiteY7" fmla="*/ 676805 h 4757924"/>
                <a:gd name="connsiteX8" fmla="*/ 2558783 w 4784614"/>
                <a:gd name="connsiteY8" fmla="*/ 525 h 4757924"/>
                <a:gd name="connsiteX0" fmla="*/ 2558783 w 4784614"/>
                <a:gd name="connsiteY0" fmla="*/ 408 h 4757807"/>
                <a:gd name="connsiteX1" fmla="*/ 3907953 w 4784614"/>
                <a:gd name="connsiteY1" fmla="*/ 443183 h 4757807"/>
                <a:gd name="connsiteX2" fmla="*/ 4760478 w 4784614"/>
                <a:gd name="connsiteY2" fmla="*/ 1709485 h 4757807"/>
                <a:gd name="connsiteX3" fmla="*/ 4475600 w 4784614"/>
                <a:gd name="connsiteY3" fmla="*/ 3612666 h 4757807"/>
                <a:gd name="connsiteX4" fmla="*/ 3444435 w 4784614"/>
                <a:gd name="connsiteY4" fmla="*/ 4648434 h 4757807"/>
                <a:gd name="connsiteX5" fmla="*/ 1099105 w 4784614"/>
                <a:gd name="connsiteY5" fmla="*/ 4460815 h 4757807"/>
                <a:gd name="connsiteX6" fmla="*/ 41023 w 4784614"/>
                <a:gd name="connsiteY6" fmla="*/ 3037483 h 4757807"/>
                <a:gd name="connsiteX7" fmla="*/ 507755 w 4784614"/>
                <a:gd name="connsiteY7" fmla="*/ 676688 h 4757807"/>
                <a:gd name="connsiteX8" fmla="*/ 2558783 w 4784614"/>
                <a:gd name="connsiteY8" fmla="*/ 408 h 4757807"/>
                <a:gd name="connsiteX0" fmla="*/ 2675744 w 4786788"/>
                <a:gd name="connsiteY0" fmla="*/ 250 h 4954478"/>
                <a:gd name="connsiteX1" fmla="*/ 3910127 w 4786788"/>
                <a:gd name="connsiteY1" fmla="*/ 639854 h 4954478"/>
                <a:gd name="connsiteX2" fmla="*/ 4762652 w 4786788"/>
                <a:gd name="connsiteY2" fmla="*/ 1906156 h 4954478"/>
                <a:gd name="connsiteX3" fmla="*/ 4477774 w 4786788"/>
                <a:gd name="connsiteY3" fmla="*/ 3809337 h 4954478"/>
                <a:gd name="connsiteX4" fmla="*/ 3446609 w 4786788"/>
                <a:gd name="connsiteY4" fmla="*/ 4845105 h 4954478"/>
                <a:gd name="connsiteX5" fmla="*/ 1101279 w 4786788"/>
                <a:gd name="connsiteY5" fmla="*/ 4657486 h 4954478"/>
                <a:gd name="connsiteX6" fmla="*/ 43197 w 4786788"/>
                <a:gd name="connsiteY6" fmla="*/ 3234154 h 4954478"/>
                <a:gd name="connsiteX7" fmla="*/ 509929 w 4786788"/>
                <a:gd name="connsiteY7" fmla="*/ 873359 h 4954478"/>
                <a:gd name="connsiteX8" fmla="*/ 2675744 w 4786788"/>
                <a:gd name="connsiteY8" fmla="*/ 250 h 4954478"/>
                <a:gd name="connsiteX0" fmla="*/ 2675744 w 4786788"/>
                <a:gd name="connsiteY0" fmla="*/ 250 h 4954478"/>
                <a:gd name="connsiteX1" fmla="*/ 3910127 w 4786788"/>
                <a:gd name="connsiteY1" fmla="*/ 639854 h 4954478"/>
                <a:gd name="connsiteX2" fmla="*/ 4762652 w 4786788"/>
                <a:gd name="connsiteY2" fmla="*/ 1906156 h 4954478"/>
                <a:gd name="connsiteX3" fmla="*/ 4477774 w 4786788"/>
                <a:gd name="connsiteY3" fmla="*/ 3809337 h 4954478"/>
                <a:gd name="connsiteX4" fmla="*/ 3446609 w 4786788"/>
                <a:gd name="connsiteY4" fmla="*/ 4845105 h 4954478"/>
                <a:gd name="connsiteX5" fmla="*/ 1101279 w 4786788"/>
                <a:gd name="connsiteY5" fmla="*/ 4657486 h 4954478"/>
                <a:gd name="connsiteX6" fmla="*/ 43197 w 4786788"/>
                <a:gd name="connsiteY6" fmla="*/ 3234154 h 4954478"/>
                <a:gd name="connsiteX7" fmla="*/ 509929 w 4786788"/>
                <a:gd name="connsiteY7" fmla="*/ 873359 h 4954478"/>
                <a:gd name="connsiteX8" fmla="*/ 2675744 w 4786788"/>
                <a:gd name="connsiteY8" fmla="*/ 250 h 4954478"/>
                <a:gd name="connsiteX0" fmla="*/ 2675744 w 4786788"/>
                <a:gd name="connsiteY0" fmla="*/ 290 h 4954518"/>
                <a:gd name="connsiteX1" fmla="*/ 3910127 w 4786788"/>
                <a:gd name="connsiteY1" fmla="*/ 639894 h 4954518"/>
                <a:gd name="connsiteX2" fmla="*/ 4762652 w 4786788"/>
                <a:gd name="connsiteY2" fmla="*/ 1906196 h 4954518"/>
                <a:gd name="connsiteX3" fmla="*/ 4477774 w 4786788"/>
                <a:gd name="connsiteY3" fmla="*/ 3809377 h 4954518"/>
                <a:gd name="connsiteX4" fmla="*/ 3446609 w 4786788"/>
                <a:gd name="connsiteY4" fmla="*/ 4845145 h 4954518"/>
                <a:gd name="connsiteX5" fmla="*/ 1101279 w 4786788"/>
                <a:gd name="connsiteY5" fmla="*/ 4657526 h 4954518"/>
                <a:gd name="connsiteX6" fmla="*/ 43197 w 4786788"/>
                <a:gd name="connsiteY6" fmla="*/ 3234194 h 4954518"/>
                <a:gd name="connsiteX7" fmla="*/ 509929 w 4786788"/>
                <a:gd name="connsiteY7" fmla="*/ 873399 h 4954518"/>
                <a:gd name="connsiteX8" fmla="*/ 2675744 w 4786788"/>
                <a:gd name="connsiteY8" fmla="*/ 290 h 4954518"/>
                <a:gd name="connsiteX0" fmla="*/ 2675744 w 4786788"/>
                <a:gd name="connsiteY0" fmla="*/ 326 h 4954554"/>
                <a:gd name="connsiteX1" fmla="*/ 3990884 w 4786788"/>
                <a:gd name="connsiteY1" fmla="*/ 591130 h 4954554"/>
                <a:gd name="connsiteX2" fmla="*/ 4762652 w 4786788"/>
                <a:gd name="connsiteY2" fmla="*/ 1906232 h 4954554"/>
                <a:gd name="connsiteX3" fmla="*/ 4477774 w 4786788"/>
                <a:gd name="connsiteY3" fmla="*/ 3809413 h 4954554"/>
                <a:gd name="connsiteX4" fmla="*/ 3446609 w 4786788"/>
                <a:gd name="connsiteY4" fmla="*/ 4845181 h 4954554"/>
                <a:gd name="connsiteX5" fmla="*/ 1101279 w 4786788"/>
                <a:gd name="connsiteY5" fmla="*/ 4657562 h 4954554"/>
                <a:gd name="connsiteX6" fmla="*/ 43197 w 4786788"/>
                <a:gd name="connsiteY6" fmla="*/ 3234230 h 4954554"/>
                <a:gd name="connsiteX7" fmla="*/ 509929 w 4786788"/>
                <a:gd name="connsiteY7" fmla="*/ 873435 h 4954554"/>
                <a:gd name="connsiteX8" fmla="*/ 2675744 w 4786788"/>
                <a:gd name="connsiteY8" fmla="*/ 326 h 4954554"/>
                <a:gd name="connsiteX0" fmla="*/ 2662196 w 4773240"/>
                <a:gd name="connsiteY0" fmla="*/ 326 h 4954554"/>
                <a:gd name="connsiteX1" fmla="*/ 3977336 w 4773240"/>
                <a:gd name="connsiteY1" fmla="*/ 591130 h 4954554"/>
                <a:gd name="connsiteX2" fmla="*/ 4749104 w 4773240"/>
                <a:gd name="connsiteY2" fmla="*/ 1906232 h 4954554"/>
                <a:gd name="connsiteX3" fmla="*/ 4464226 w 4773240"/>
                <a:gd name="connsiteY3" fmla="*/ 3809413 h 4954554"/>
                <a:gd name="connsiteX4" fmla="*/ 3433061 w 4773240"/>
                <a:gd name="connsiteY4" fmla="*/ 4845181 h 4954554"/>
                <a:gd name="connsiteX5" fmla="*/ 1087731 w 4773240"/>
                <a:gd name="connsiteY5" fmla="*/ 4657562 h 4954554"/>
                <a:gd name="connsiteX6" fmla="*/ 29649 w 4773240"/>
                <a:gd name="connsiteY6" fmla="*/ 3234230 h 4954554"/>
                <a:gd name="connsiteX7" fmla="*/ 640977 w 4773240"/>
                <a:gd name="connsiteY7" fmla="*/ 730117 h 4954554"/>
                <a:gd name="connsiteX8" fmla="*/ 2662196 w 4773240"/>
                <a:gd name="connsiteY8" fmla="*/ 326 h 4954554"/>
                <a:gd name="connsiteX0" fmla="*/ 2664762 w 4775806"/>
                <a:gd name="connsiteY0" fmla="*/ 326 h 4954554"/>
                <a:gd name="connsiteX1" fmla="*/ 3979902 w 4775806"/>
                <a:gd name="connsiteY1" fmla="*/ 591130 h 4954554"/>
                <a:gd name="connsiteX2" fmla="*/ 4751670 w 4775806"/>
                <a:gd name="connsiteY2" fmla="*/ 1906232 h 4954554"/>
                <a:gd name="connsiteX3" fmla="*/ 4466792 w 4775806"/>
                <a:gd name="connsiteY3" fmla="*/ 3809413 h 4954554"/>
                <a:gd name="connsiteX4" fmla="*/ 3435627 w 4775806"/>
                <a:gd name="connsiteY4" fmla="*/ 4845181 h 4954554"/>
                <a:gd name="connsiteX5" fmla="*/ 1090297 w 4775806"/>
                <a:gd name="connsiteY5" fmla="*/ 4657562 h 4954554"/>
                <a:gd name="connsiteX6" fmla="*/ 32215 w 4775806"/>
                <a:gd name="connsiteY6" fmla="*/ 3234230 h 4954554"/>
                <a:gd name="connsiteX7" fmla="*/ 607899 w 4775806"/>
                <a:gd name="connsiteY7" fmla="*/ 806182 h 4954554"/>
                <a:gd name="connsiteX8" fmla="*/ 2664762 w 4775806"/>
                <a:gd name="connsiteY8" fmla="*/ 326 h 4954554"/>
                <a:gd name="connsiteX0" fmla="*/ 2673549 w 4784593"/>
                <a:gd name="connsiteY0" fmla="*/ 326 h 4954554"/>
                <a:gd name="connsiteX1" fmla="*/ 3988689 w 4784593"/>
                <a:gd name="connsiteY1" fmla="*/ 591130 h 4954554"/>
                <a:gd name="connsiteX2" fmla="*/ 4760457 w 4784593"/>
                <a:gd name="connsiteY2" fmla="*/ 1906232 h 4954554"/>
                <a:gd name="connsiteX3" fmla="*/ 4475579 w 4784593"/>
                <a:gd name="connsiteY3" fmla="*/ 3809413 h 4954554"/>
                <a:gd name="connsiteX4" fmla="*/ 3444414 w 4784593"/>
                <a:gd name="connsiteY4" fmla="*/ 4845181 h 4954554"/>
                <a:gd name="connsiteX5" fmla="*/ 1099084 w 4784593"/>
                <a:gd name="connsiteY5" fmla="*/ 4657562 h 4954554"/>
                <a:gd name="connsiteX6" fmla="*/ 41002 w 4784593"/>
                <a:gd name="connsiteY6" fmla="*/ 3234230 h 4954554"/>
                <a:gd name="connsiteX7" fmla="*/ 616686 w 4784593"/>
                <a:gd name="connsiteY7" fmla="*/ 806182 h 4954554"/>
                <a:gd name="connsiteX8" fmla="*/ 2673549 w 4784593"/>
                <a:gd name="connsiteY8" fmla="*/ 326 h 4954554"/>
                <a:gd name="connsiteX0" fmla="*/ 2649000 w 4760044"/>
                <a:gd name="connsiteY0" fmla="*/ 326 h 4964273"/>
                <a:gd name="connsiteX1" fmla="*/ 3964140 w 4760044"/>
                <a:gd name="connsiteY1" fmla="*/ 591130 h 4964273"/>
                <a:gd name="connsiteX2" fmla="*/ 4735908 w 4760044"/>
                <a:gd name="connsiteY2" fmla="*/ 1906232 h 4964273"/>
                <a:gd name="connsiteX3" fmla="*/ 4451030 w 4760044"/>
                <a:gd name="connsiteY3" fmla="*/ 3809413 h 4964273"/>
                <a:gd name="connsiteX4" fmla="*/ 3419865 w 4760044"/>
                <a:gd name="connsiteY4" fmla="*/ 4845181 h 4964273"/>
                <a:gd name="connsiteX5" fmla="*/ 1074535 w 4760044"/>
                <a:gd name="connsiteY5" fmla="*/ 4657562 h 4964273"/>
                <a:gd name="connsiteX6" fmla="*/ 33359 w 4760044"/>
                <a:gd name="connsiteY6" fmla="*/ 2995991 h 4964273"/>
                <a:gd name="connsiteX7" fmla="*/ 592137 w 4760044"/>
                <a:gd name="connsiteY7" fmla="*/ 806182 h 4964273"/>
                <a:gd name="connsiteX8" fmla="*/ 2649000 w 4760044"/>
                <a:gd name="connsiteY8" fmla="*/ 326 h 4964273"/>
                <a:gd name="connsiteX0" fmla="*/ 2649000 w 4760044"/>
                <a:gd name="connsiteY0" fmla="*/ 300 h 4964247"/>
                <a:gd name="connsiteX1" fmla="*/ 3813909 w 4760044"/>
                <a:gd name="connsiteY1" fmla="*/ 619239 h 4964247"/>
                <a:gd name="connsiteX2" fmla="*/ 4735908 w 4760044"/>
                <a:gd name="connsiteY2" fmla="*/ 1906206 h 4964247"/>
                <a:gd name="connsiteX3" fmla="*/ 4451030 w 4760044"/>
                <a:gd name="connsiteY3" fmla="*/ 3809387 h 4964247"/>
                <a:gd name="connsiteX4" fmla="*/ 3419865 w 4760044"/>
                <a:gd name="connsiteY4" fmla="*/ 4845155 h 4964247"/>
                <a:gd name="connsiteX5" fmla="*/ 1074535 w 4760044"/>
                <a:gd name="connsiteY5" fmla="*/ 4657536 h 4964247"/>
                <a:gd name="connsiteX6" fmla="*/ 33359 w 4760044"/>
                <a:gd name="connsiteY6" fmla="*/ 2995965 h 4964247"/>
                <a:gd name="connsiteX7" fmla="*/ 592137 w 4760044"/>
                <a:gd name="connsiteY7" fmla="*/ 806156 h 4964247"/>
                <a:gd name="connsiteX8" fmla="*/ 2649000 w 4760044"/>
                <a:gd name="connsiteY8" fmla="*/ 300 h 4964247"/>
                <a:gd name="connsiteX0" fmla="*/ 2649000 w 4849477"/>
                <a:gd name="connsiteY0" fmla="*/ -2 h 4963945"/>
                <a:gd name="connsiteX1" fmla="*/ 4735908 w 4849477"/>
                <a:gd name="connsiteY1" fmla="*/ 1905904 h 4963945"/>
                <a:gd name="connsiteX2" fmla="*/ 4451030 w 4849477"/>
                <a:gd name="connsiteY2" fmla="*/ 3809085 h 4963945"/>
                <a:gd name="connsiteX3" fmla="*/ 3419865 w 4849477"/>
                <a:gd name="connsiteY3" fmla="*/ 4844853 h 4963945"/>
                <a:gd name="connsiteX4" fmla="*/ 1074535 w 4849477"/>
                <a:gd name="connsiteY4" fmla="*/ 4657234 h 4963945"/>
                <a:gd name="connsiteX5" fmla="*/ 33359 w 4849477"/>
                <a:gd name="connsiteY5" fmla="*/ 2995663 h 4963945"/>
                <a:gd name="connsiteX6" fmla="*/ 592137 w 4849477"/>
                <a:gd name="connsiteY6" fmla="*/ 805854 h 4963945"/>
                <a:gd name="connsiteX7" fmla="*/ 2649000 w 4849477"/>
                <a:gd name="connsiteY7" fmla="*/ -2 h 4963945"/>
                <a:gd name="connsiteX0" fmla="*/ 2649000 w 4859466"/>
                <a:gd name="connsiteY0" fmla="*/ -2 h 5536260"/>
                <a:gd name="connsiteX1" fmla="*/ 4735908 w 4859466"/>
                <a:gd name="connsiteY1" fmla="*/ 1905904 h 5536260"/>
                <a:gd name="connsiteX2" fmla="*/ 4451030 w 4859466"/>
                <a:gd name="connsiteY2" fmla="*/ 3809085 h 5536260"/>
                <a:gd name="connsiteX3" fmla="*/ 3067466 w 4859466"/>
                <a:gd name="connsiteY3" fmla="*/ 5491001 h 5536260"/>
                <a:gd name="connsiteX4" fmla="*/ 1074535 w 4859466"/>
                <a:gd name="connsiteY4" fmla="*/ 4657234 h 5536260"/>
                <a:gd name="connsiteX5" fmla="*/ 33359 w 4859466"/>
                <a:gd name="connsiteY5" fmla="*/ 2995663 h 5536260"/>
                <a:gd name="connsiteX6" fmla="*/ 592137 w 4859466"/>
                <a:gd name="connsiteY6" fmla="*/ 805854 h 5536260"/>
                <a:gd name="connsiteX7" fmla="*/ 2649000 w 4859466"/>
                <a:gd name="connsiteY7" fmla="*/ -2 h 5536260"/>
                <a:gd name="connsiteX0" fmla="*/ 2780481 w 4861205"/>
                <a:gd name="connsiteY0" fmla="*/ -2 h 5864449"/>
                <a:gd name="connsiteX1" fmla="*/ 4737647 w 4861205"/>
                <a:gd name="connsiteY1" fmla="*/ 2234093 h 5864449"/>
                <a:gd name="connsiteX2" fmla="*/ 4452769 w 4861205"/>
                <a:gd name="connsiteY2" fmla="*/ 4137274 h 5864449"/>
                <a:gd name="connsiteX3" fmla="*/ 3069205 w 4861205"/>
                <a:gd name="connsiteY3" fmla="*/ 5819190 h 5864449"/>
                <a:gd name="connsiteX4" fmla="*/ 1076274 w 4861205"/>
                <a:gd name="connsiteY4" fmla="*/ 4985423 h 5864449"/>
                <a:gd name="connsiteX5" fmla="*/ 35098 w 4861205"/>
                <a:gd name="connsiteY5" fmla="*/ 3323852 h 5864449"/>
                <a:gd name="connsiteX6" fmla="*/ 593876 w 4861205"/>
                <a:gd name="connsiteY6" fmla="*/ 1134043 h 5864449"/>
                <a:gd name="connsiteX7" fmla="*/ 2780481 w 4861205"/>
                <a:gd name="connsiteY7" fmla="*/ -2 h 5864449"/>
                <a:gd name="connsiteX0" fmla="*/ 2289077 w 4369801"/>
                <a:gd name="connsiteY0" fmla="*/ -2 h 5893101"/>
                <a:gd name="connsiteX1" fmla="*/ 4246243 w 4369801"/>
                <a:gd name="connsiteY1" fmla="*/ 2234093 h 5893101"/>
                <a:gd name="connsiteX2" fmla="*/ 3961365 w 4369801"/>
                <a:gd name="connsiteY2" fmla="*/ 4137274 h 5893101"/>
                <a:gd name="connsiteX3" fmla="*/ 2577801 w 4369801"/>
                <a:gd name="connsiteY3" fmla="*/ 5819190 h 5893101"/>
                <a:gd name="connsiteX4" fmla="*/ 584870 w 4369801"/>
                <a:gd name="connsiteY4" fmla="*/ 4985423 h 5893101"/>
                <a:gd name="connsiteX5" fmla="*/ 102472 w 4369801"/>
                <a:gd name="connsiteY5" fmla="*/ 1134043 h 5893101"/>
                <a:gd name="connsiteX6" fmla="*/ 2289077 w 4369801"/>
                <a:gd name="connsiteY6" fmla="*/ -2 h 5893101"/>
                <a:gd name="connsiteX0" fmla="*/ 2352777 w 4433501"/>
                <a:gd name="connsiteY0" fmla="*/ -2 h 5854124"/>
                <a:gd name="connsiteX1" fmla="*/ 4309943 w 4433501"/>
                <a:gd name="connsiteY1" fmla="*/ 2234093 h 5854124"/>
                <a:gd name="connsiteX2" fmla="*/ 4025065 w 4433501"/>
                <a:gd name="connsiteY2" fmla="*/ 4137274 h 5854124"/>
                <a:gd name="connsiteX3" fmla="*/ 2641501 w 4433501"/>
                <a:gd name="connsiteY3" fmla="*/ 5819190 h 5854124"/>
                <a:gd name="connsiteX4" fmla="*/ 430809 w 4433501"/>
                <a:gd name="connsiteY4" fmla="*/ 4389642 h 5854124"/>
                <a:gd name="connsiteX5" fmla="*/ 166172 w 4433501"/>
                <a:gd name="connsiteY5" fmla="*/ 1134043 h 5854124"/>
                <a:gd name="connsiteX6" fmla="*/ 2352777 w 4433501"/>
                <a:gd name="connsiteY6" fmla="*/ -2 h 5854124"/>
                <a:gd name="connsiteX0" fmla="*/ 2193618 w 4274342"/>
                <a:gd name="connsiteY0" fmla="*/ -2 h 5850779"/>
                <a:gd name="connsiteX1" fmla="*/ 4150784 w 4274342"/>
                <a:gd name="connsiteY1" fmla="*/ 2234093 h 5850779"/>
                <a:gd name="connsiteX2" fmla="*/ 3865906 w 4274342"/>
                <a:gd name="connsiteY2" fmla="*/ 4137274 h 5850779"/>
                <a:gd name="connsiteX3" fmla="*/ 2482342 w 4274342"/>
                <a:gd name="connsiteY3" fmla="*/ 5819190 h 5850779"/>
                <a:gd name="connsiteX4" fmla="*/ 271650 w 4274342"/>
                <a:gd name="connsiteY4" fmla="*/ 4389642 h 5850779"/>
                <a:gd name="connsiteX5" fmla="*/ 247914 w 4274342"/>
                <a:gd name="connsiteY5" fmla="*/ 1846756 h 5850779"/>
                <a:gd name="connsiteX6" fmla="*/ 2193618 w 4274342"/>
                <a:gd name="connsiteY6" fmla="*/ -2 h 5850779"/>
                <a:gd name="connsiteX0" fmla="*/ 1967294 w 4267345"/>
                <a:gd name="connsiteY0" fmla="*/ -3 h 5416782"/>
                <a:gd name="connsiteX1" fmla="*/ 4137681 w 4267345"/>
                <a:gd name="connsiteY1" fmla="*/ 1800096 h 5416782"/>
                <a:gd name="connsiteX2" fmla="*/ 3852803 w 4267345"/>
                <a:gd name="connsiteY2" fmla="*/ 3703277 h 5416782"/>
                <a:gd name="connsiteX3" fmla="*/ 2469239 w 4267345"/>
                <a:gd name="connsiteY3" fmla="*/ 5385193 h 5416782"/>
                <a:gd name="connsiteX4" fmla="*/ 258547 w 4267345"/>
                <a:gd name="connsiteY4" fmla="*/ 3955645 h 5416782"/>
                <a:gd name="connsiteX5" fmla="*/ 234811 w 4267345"/>
                <a:gd name="connsiteY5" fmla="*/ 1412759 h 5416782"/>
                <a:gd name="connsiteX6" fmla="*/ 1967294 w 4267345"/>
                <a:gd name="connsiteY6" fmla="*/ -3 h 5416782"/>
                <a:gd name="connsiteX0" fmla="*/ 1967294 w 3964997"/>
                <a:gd name="connsiteY0" fmla="*/ -3 h 5416782"/>
                <a:gd name="connsiteX1" fmla="*/ 3668011 w 3964997"/>
                <a:gd name="connsiteY1" fmla="*/ 1478862 h 5416782"/>
                <a:gd name="connsiteX2" fmla="*/ 3852803 w 3964997"/>
                <a:gd name="connsiteY2" fmla="*/ 3703277 h 5416782"/>
                <a:gd name="connsiteX3" fmla="*/ 2469239 w 3964997"/>
                <a:gd name="connsiteY3" fmla="*/ 5385193 h 5416782"/>
                <a:gd name="connsiteX4" fmla="*/ 258547 w 3964997"/>
                <a:gd name="connsiteY4" fmla="*/ 3955645 h 5416782"/>
                <a:gd name="connsiteX5" fmla="*/ 234811 w 3964997"/>
                <a:gd name="connsiteY5" fmla="*/ 1412759 h 5416782"/>
                <a:gd name="connsiteX6" fmla="*/ 1967294 w 3964997"/>
                <a:gd name="connsiteY6" fmla="*/ -3 h 541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997" h="5416782">
                  <a:moveTo>
                    <a:pt x="1967294" y="-3"/>
                  </a:moveTo>
                  <a:cubicBezTo>
                    <a:pt x="2657922" y="183339"/>
                    <a:pt x="3353760" y="861649"/>
                    <a:pt x="3668011" y="1478862"/>
                  </a:cubicBezTo>
                  <a:cubicBezTo>
                    <a:pt x="3982262" y="2096075"/>
                    <a:pt x="4052598" y="3052222"/>
                    <a:pt x="3852803" y="3703277"/>
                  </a:cubicBezTo>
                  <a:cubicBezTo>
                    <a:pt x="3653008" y="4354332"/>
                    <a:pt x="2782065" y="5270224"/>
                    <a:pt x="2469239" y="5385193"/>
                  </a:cubicBezTo>
                  <a:cubicBezTo>
                    <a:pt x="1758393" y="5606258"/>
                    <a:pt x="630952" y="4617717"/>
                    <a:pt x="258547" y="3955645"/>
                  </a:cubicBezTo>
                  <a:cubicBezTo>
                    <a:pt x="-113858" y="3293573"/>
                    <a:pt x="-49980" y="2072034"/>
                    <a:pt x="234811" y="1412759"/>
                  </a:cubicBezTo>
                  <a:cubicBezTo>
                    <a:pt x="519602" y="753484"/>
                    <a:pt x="1314621" y="30745"/>
                    <a:pt x="1967294" y="-3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660A84-957D-5B03-5B37-036016C70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0478977">
              <a:off x="9571360" y="4439737"/>
              <a:ext cx="351312" cy="354664"/>
            </a:xfrm>
            <a:custGeom>
              <a:avLst/>
              <a:gdLst>
                <a:gd name="connsiteX0" fmla="*/ 2531073 w 4828010"/>
                <a:gd name="connsiteY0" fmla="*/ 0 h 4873559"/>
                <a:gd name="connsiteX1" fmla="*/ 3937963 w 4828010"/>
                <a:gd name="connsiteY1" fmla="*/ 437433 h 4873559"/>
                <a:gd name="connsiteX2" fmla="*/ 4806231 w 4828010"/>
                <a:gd name="connsiteY2" fmla="*/ 1773180 h 4873559"/>
                <a:gd name="connsiteX3" fmla="*/ 4448644 w 4828010"/>
                <a:gd name="connsiteY3" fmla="*/ 3933235 h 4873559"/>
                <a:gd name="connsiteX4" fmla="*/ 3192542 w 4828010"/>
                <a:gd name="connsiteY4" fmla="*/ 4716168 h 4873559"/>
                <a:gd name="connsiteX5" fmla="*/ 937448 w 4828010"/>
                <a:gd name="connsiteY5" fmla="*/ 4547691 h 4873559"/>
                <a:gd name="connsiteX6" fmla="*/ 12348 w 4828010"/>
                <a:gd name="connsiteY6" fmla="*/ 3026750 h 4873559"/>
                <a:gd name="connsiteX7" fmla="*/ 553508 w 4828010"/>
                <a:gd name="connsiteY7" fmla="*/ 740383 h 4873559"/>
                <a:gd name="connsiteX8" fmla="*/ 2531073 w 4828010"/>
                <a:gd name="connsiteY8" fmla="*/ 0 h 4873559"/>
                <a:gd name="connsiteX0" fmla="*/ 2531073 w 4828010"/>
                <a:gd name="connsiteY0" fmla="*/ 0 h 4853896"/>
                <a:gd name="connsiteX1" fmla="*/ 3937963 w 4828010"/>
                <a:gd name="connsiteY1" fmla="*/ 437433 h 4853896"/>
                <a:gd name="connsiteX2" fmla="*/ 4806231 w 4828010"/>
                <a:gd name="connsiteY2" fmla="*/ 1773180 h 4853896"/>
                <a:gd name="connsiteX3" fmla="*/ 4448644 w 4828010"/>
                <a:gd name="connsiteY3" fmla="*/ 3933235 h 4853896"/>
                <a:gd name="connsiteX4" fmla="*/ 3192542 w 4828010"/>
                <a:gd name="connsiteY4" fmla="*/ 4716168 h 4853896"/>
                <a:gd name="connsiteX5" fmla="*/ 1075671 w 4828010"/>
                <a:gd name="connsiteY5" fmla="*/ 4473263 h 4853896"/>
                <a:gd name="connsiteX6" fmla="*/ 12348 w 4828010"/>
                <a:gd name="connsiteY6" fmla="*/ 3026750 h 4853896"/>
                <a:gd name="connsiteX7" fmla="*/ 553508 w 4828010"/>
                <a:gd name="connsiteY7" fmla="*/ 740383 h 4853896"/>
                <a:gd name="connsiteX8" fmla="*/ 2531073 w 4828010"/>
                <a:gd name="connsiteY8" fmla="*/ 0 h 4853896"/>
                <a:gd name="connsiteX0" fmla="*/ 2531073 w 4828010"/>
                <a:gd name="connsiteY0" fmla="*/ 0 h 4852652"/>
                <a:gd name="connsiteX1" fmla="*/ 3937963 w 4828010"/>
                <a:gd name="connsiteY1" fmla="*/ 437433 h 4852652"/>
                <a:gd name="connsiteX2" fmla="*/ 4806231 w 4828010"/>
                <a:gd name="connsiteY2" fmla="*/ 1773180 h 4852652"/>
                <a:gd name="connsiteX3" fmla="*/ 4448644 w 4828010"/>
                <a:gd name="connsiteY3" fmla="*/ 3933235 h 4852652"/>
                <a:gd name="connsiteX4" fmla="*/ 3192542 w 4828010"/>
                <a:gd name="connsiteY4" fmla="*/ 4716168 h 4852652"/>
                <a:gd name="connsiteX5" fmla="*/ 1160732 w 4828010"/>
                <a:gd name="connsiteY5" fmla="*/ 4467947 h 4852652"/>
                <a:gd name="connsiteX6" fmla="*/ 12348 w 4828010"/>
                <a:gd name="connsiteY6" fmla="*/ 3026750 h 4852652"/>
                <a:gd name="connsiteX7" fmla="*/ 553508 w 4828010"/>
                <a:gd name="connsiteY7" fmla="*/ 740383 h 4852652"/>
                <a:gd name="connsiteX8" fmla="*/ 2531073 w 4828010"/>
                <a:gd name="connsiteY8" fmla="*/ 0 h 4852652"/>
                <a:gd name="connsiteX0" fmla="*/ 2531073 w 4828010"/>
                <a:gd name="connsiteY0" fmla="*/ 0 h 4852652"/>
                <a:gd name="connsiteX1" fmla="*/ 3937963 w 4828010"/>
                <a:gd name="connsiteY1" fmla="*/ 437433 h 4852652"/>
                <a:gd name="connsiteX2" fmla="*/ 4806231 w 4828010"/>
                <a:gd name="connsiteY2" fmla="*/ 1773180 h 4852652"/>
                <a:gd name="connsiteX3" fmla="*/ 4448644 w 4828010"/>
                <a:gd name="connsiteY3" fmla="*/ 3933235 h 4852652"/>
                <a:gd name="connsiteX4" fmla="*/ 3192542 w 4828010"/>
                <a:gd name="connsiteY4" fmla="*/ 4716168 h 4852652"/>
                <a:gd name="connsiteX5" fmla="*/ 1160732 w 4828010"/>
                <a:gd name="connsiteY5" fmla="*/ 4467947 h 4852652"/>
                <a:gd name="connsiteX6" fmla="*/ 12348 w 4828010"/>
                <a:gd name="connsiteY6" fmla="*/ 3026750 h 4852652"/>
                <a:gd name="connsiteX7" fmla="*/ 553508 w 4828010"/>
                <a:gd name="connsiteY7" fmla="*/ 740383 h 4852652"/>
                <a:gd name="connsiteX8" fmla="*/ 2531073 w 4828010"/>
                <a:gd name="connsiteY8" fmla="*/ 0 h 4852652"/>
                <a:gd name="connsiteX0" fmla="*/ 2460239 w 4757176"/>
                <a:gd name="connsiteY0" fmla="*/ 0 h 4850182"/>
                <a:gd name="connsiteX1" fmla="*/ 3867129 w 4757176"/>
                <a:gd name="connsiteY1" fmla="*/ 437433 h 4850182"/>
                <a:gd name="connsiteX2" fmla="*/ 4735397 w 4757176"/>
                <a:gd name="connsiteY2" fmla="*/ 1773180 h 4850182"/>
                <a:gd name="connsiteX3" fmla="*/ 4377810 w 4757176"/>
                <a:gd name="connsiteY3" fmla="*/ 3933235 h 4850182"/>
                <a:gd name="connsiteX4" fmla="*/ 3121708 w 4757176"/>
                <a:gd name="connsiteY4" fmla="*/ 4716168 h 4850182"/>
                <a:gd name="connsiteX5" fmla="*/ 1089898 w 4757176"/>
                <a:gd name="connsiteY5" fmla="*/ 4467947 h 4850182"/>
                <a:gd name="connsiteX6" fmla="*/ 15942 w 4757176"/>
                <a:gd name="connsiteY6" fmla="*/ 3101178 h 4850182"/>
                <a:gd name="connsiteX7" fmla="*/ 482674 w 4757176"/>
                <a:gd name="connsiteY7" fmla="*/ 740383 h 4850182"/>
                <a:gd name="connsiteX8" fmla="*/ 2460239 w 4757176"/>
                <a:gd name="connsiteY8" fmla="*/ 0 h 4850182"/>
                <a:gd name="connsiteX0" fmla="*/ 2460239 w 4757176"/>
                <a:gd name="connsiteY0" fmla="*/ 0 h 4850182"/>
                <a:gd name="connsiteX1" fmla="*/ 3867129 w 4757176"/>
                <a:gd name="connsiteY1" fmla="*/ 437433 h 4850182"/>
                <a:gd name="connsiteX2" fmla="*/ 4735397 w 4757176"/>
                <a:gd name="connsiteY2" fmla="*/ 1773180 h 4850182"/>
                <a:gd name="connsiteX3" fmla="*/ 4377810 w 4757176"/>
                <a:gd name="connsiteY3" fmla="*/ 3933235 h 4850182"/>
                <a:gd name="connsiteX4" fmla="*/ 3121708 w 4757176"/>
                <a:gd name="connsiteY4" fmla="*/ 4716168 h 4850182"/>
                <a:gd name="connsiteX5" fmla="*/ 1089898 w 4757176"/>
                <a:gd name="connsiteY5" fmla="*/ 4467947 h 4850182"/>
                <a:gd name="connsiteX6" fmla="*/ 15942 w 4757176"/>
                <a:gd name="connsiteY6" fmla="*/ 3101178 h 4850182"/>
                <a:gd name="connsiteX7" fmla="*/ 482674 w 4757176"/>
                <a:gd name="connsiteY7" fmla="*/ 740383 h 4850182"/>
                <a:gd name="connsiteX8" fmla="*/ 2460239 w 4757176"/>
                <a:gd name="connsiteY8" fmla="*/ 0 h 4850182"/>
                <a:gd name="connsiteX0" fmla="*/ 2484014 w 4780951"/>
                <a:gd name="connsiteY0" fmla="*/ 0 h 4850182"/>
                <a:gd name="connsiteX1" fmla="*/ 3890904 w 4780951"/>
                <a:gd name="connsiteY1" fmla="*/ 437433 h 4850182"/>
                <a:gd name="connsiteX2" fmla="*/ 4759172 w 4780951"/>
                <a:gd name="connsiteY2" fmla="*/ 1773180 h 4850182"/>
                <a:gd name="connsiteX3" fmla="*/ 4401585 w 4780951"/>
                <a:gd name="connsiteY3" fmla="*/ 3933235 h 4850182"/>
                <a:gd name="connsiteX4" fmla="*/ 3145483 w 4780951"/>
                <a:gd name="connsiteY4" fmla="*/ 4716168 h 4850182"/>
                <a:gd name="connsiteX5" fmla="*/ 1113673 w 4780951"/>
                <a:gd name="connsiteY5" fmla="*/ 4467947 h 4850182"/>
                <a:gd name="connsiteX6" fmla="*/ 39717 w 4780951"/>
                <a:gd name="connsiteY6" fmla="*/ 3101178 h 4850182"/>
                <a:gd name="connsiteX7" fmla="*/ 506449 w 4780951"/>
                <a:gd name="connsiteY7" fmla="*/ 740383 h 4850182"/>
                <a:gd name="connsiteX8" fmla="*/ 2484014 w 4780951"/>
                <a:gd name="connsiteY8" fmla="*/ 0 h 4850182"/>
                <a:gd name="connsiteX0" fmla="*/ 2484014 w 4780127"/>
                <a:gd name="connsiteY0" fmla="*/ 0 h 4850182"/>
                <a:gd name="connsiteX1" fmla="*/ 3890904 w 4780127"/>
                <a:gd name="connsiteY1" fmla="*/ 437433 h 4850182"/>
                <a:gd name="connsiteX2" fmla="*/ 4759172 w 4780127"/>
                <a:gd name="connsiteY2" fmla="*/ 1773180 h 4850182"/>
                <a:gd name="connsiteX3" fmla="*/ 4390953 w 4780127"/>
                <a:gd name="connsiteY3" fmla="*/ 3805644 h 4850182"/>
                <a:gd name="connsiteX4" fmla="*/ 3145483 w 4780127"/>
                <a:gd name="connsiteY4" fmla="*/ 4716168 h 4850182"/>
                <a:gd name="connsiteX5" fmla="*/ 1113673 w 4780127"/>
                <a:gd name="connsiteY5" fmla="*/ 4467947 h 4850182"/>
                <a:gd name="connsiteX6" fmla="*/ 39717 w 4780127"/>
                <a:gd name="connsiteY6" fmla="*/ 3101178 h 4850182"/>
                <a:gd name="connsiteX7" fmla="*/ 506449 w 4780127"/>
                <a:gd name="connsiteY7" fmla="*/ 740383 h 4850182"/>
                <a:gd name="connsiteX8" fmla="*/ 2484014 w 4780127"/>
                <a:gd name="connsiteY8" fmla="*/ 0 h 4850182"/>
                <a:gd name="connsiteX0" fmla="*/ 2484014 w 4778010"/>
                <a:gd name="connsiteY0" fmla="*/ 0 h 4846926"/>
                <a:gd name="connsiteX1" fmla="*/ 3890904 w 4778010"/>
                <a:gd name="connsiteY1" fmla="*/ 437433 h 4846926"/>
                <a:gd name="connsiteX2" fmla="*/ 4759172 w 4778010"/>
                <a:gd name="connsiteY2" fmla="*/ 1773180 h 4846926"/>
                <a:gd name="connsiteX3" fmla="*/ 4390953 w 4778010"/>
                <a:gd name="connsiteY3" fmla="*/ 3805644 h 4846926"/>
                <a:gd name="connsiteX4" fmla="*/ 3343914 w 4778010"/>
                <a:gd name="connsiteY4" fmla="*/ 4712128 h 4846926"/>
                <a:gd name="connsiteX5" fmla="*/ 1113673 w 4778010"/>
                <a:gd name="connsiteY5" fmla="*/ 4467947 h 4846926"/>
                <a:gd name="connsiteX6" fmla="*/ 39717 w 4778010"/>
                <a:gd name="connsiteY6" fmla="*/ 3101178 h 4846926"/>
                <a:gd name="connsiteX7" fmla="*/ 506449 w 4778010"/>
                <a:gd name="connsiteY7" fmla="*/ 740383 h 4846926"/>
                <a:gd name="connsiteX8" fmla="*/ 2484014 w 4778010"/>
                <a:gd name="connsiteY8" fmla="*/ 0 h 4846926"/>
                <a:gd name="connsiteX0" fmla="*/ 2484014 w 4782503"/>
                <a:gd name="connsiteY0" fmla="*/ 0 h 4846926"/>
                <a:gd name="connsiteX1" fmla="*/ 3890904 w 4782503"/>
                <a:gd name="connsiteY1" fmla="*/ 437433 h 4846926"/>
                <a:gd name="connsiteX2" fmla="*/ 4759172 w 4782503"/>
                <a:gd name="connsiteY2" fmla="*/ 1773180 h 4846926"/>
                <a:gd name="connsiteX3" fmla="*/ 4450482 w 4782503"/>
                <a:gd name="connsiteY3" fmla="*/ 3688481 h 4846926"/>
                <a:gd name="connsiteX4" fmla="*/ 3343914 w 4782503"/>
                <a:gd name="connsiteY4" fmla="*/ 4712128 h 4846926"/>
                <a:gd name="connsiteX5" fmla="*/ 1113673 w 4782503"/>
                <a:gd name="connsiteY5" fmla="*/ 4467947 h 4846926"/>
                <a:gd name="connsiteX6" fmla="*/ 39717 w 4782503"/>
                <a:gd name="connsiteY6" fmla="*/ 3101178 h 4846926"/>
                <a:gd name="connsiteX7" fmla="*/ 506449 w 4782503"/>
                <a:gd name="connsiteY7" fmla="*/ 740383 h 4846926"/>
                <a:gd name="connsiteX8" fmla="*/ 2484014 w 4782503"/>
                <a:gd name="connsiteY8" fmla="*/ 0 h 4846926"/>
                <a:gd name="connsiteX0" fmla="*/ 2484014 w 4784889"/>
                <a:gd name="connsiteY0" fmla="*/ 0 h 4846926"/>
                <a:gd name="connsiteX1" fmla="*/ 3890904 w 4784889"/>
                <a:gd name="connsiteY1" fmla="*/ 437433 h 4846926"/>
                <a:gd name="connsiteX2" fmla="*/ 4759172 w 4784889"/>
                <a:gd name="connsiteY2" fmla="*/ 1773180 h 4846926"/>
                <a:gd name="connsiteX3" fmla="*/ 4474294 w 4784889"/>
                <a:gd name="connsiteY3" fmla="*/ 3676361 h 4846926"/>
                <a:gd name="connsiteX4" fmla="*/ 3343914 w 4784889"/>
                <a:gd name="connsiteY4" fmla="*/ 4712128 h 4846926"/>
                <a:gd name="connsiteX5" fmla="*/ 1113673 w 4784889"/>
                <a:gd name="connsiteY5" fmla="*/ 4467947 h 4846926"/>
                <a:gd name="connsiteX6" fmla="*/ 39717 w 4784889"/>
                <a:gd name="connsiteY6" fmla="*/ 3101178 h 4846926"/>
                <a:gd name="connsiteX7" fmla="*/ 506449 w 4784889"/>
                <a:gd name="connsiteY7" fmla="*/ 740383 h 4846926"/>
                <a:gd name="connsiteX8" fmla="*/ 2484014 w 4784889"/>
                <a:gd name="connsiteY8" fmla="*/ 0 h 4846926"/>
                <a:gd name="connsiteX0" fmla="*/ 2484014 w 4784889"/>
                <a:gd name="connsiteY0" fmla="*/ 0 h 4860980"/>
                <a:gd name="connsiteX1" fmla="*/ 3890904 w 4784889"/>
                <a:gd name="connsiteY1" fmla="*/ 437433 h 4860980"/>
                <a:gd name="connsiteX2" fmla="*/ 4759172 w 4784889"/>
                <a:gd name="connsiteY2" fmla="*/ 1773180 h 4860980"/>
                <a:gd name="connsiteX3" fmla="*/ 4474294 w 4784889"/>
                <a:gd name="connsiteY3" fmla="*/ 3676361 h 4860980"/>
                <a:gd name="connsiteX4" fmla="*/ 3343914 w 4784889"/>
                <a:gd name="connsiteY4" fmla="*/ 4712128 h 4860980"/>
                <a:gd name="connsiteX5" fmla="*/ 1097799 w 4784889"/>
                <a:gd name="connsiteY5" fmla="*/ 4524510 h 4860980"/>
                <a:gd name="connsiteX6" fmla="*/ 39717 w 4784889"/>
                <a:gd name="connsiteY6" fmla="*/ 3101178 h 4860980"/>
                <a:gd name="connsiteX7" fmla="*/ 506449 w 4784889"/>
                <a:gd name="connsiteY7" fmla="*/ 740383 h 4860980"/>
                <a:gd name="connsiteX8" fmla="*/ 2484014 w 4784889"/>
                <a:gd name="connsiteY8" fmla="*/ 0 h 4860980"/>
                <a:gd name="connsiteX0" fmla="*/ 2484014 w 4783308"/>
                <a:gd name="connsiteY0" fmla="*/ 0 h 4860981"/>
                <a:gd name="connsiteX1" fmla="*/ 3890904 w 4783308"/>
                <a:gd name="connsiteY1" fmla="*/ 437433 h 4860981"/>
                <a:gd name="connsiteX2" fmla="*/ 4759172 w 4783308"/>
                <a:gd name="connsiteY2" fmla="*/ 1773180 h 4860981"/>
                <a:gd name="connsiteX3" fmla="*/ 4474294 w 4783308"/>
                <a:gd name="connsiteY3" fmla="*/ 3676361 h 4860981"/>
                <a:gd name="connsiteX4" fmla="*/ 3443129 w 4783308"/>
                <a:gd name="connsiteY4" fmla="*/ 4712129 h 4860981"/>
                <a:gd name="connsiteX5" fmla="*/ 1097799 w 4783308"/>
                <a:gd name="connsiteY5" fmla="*/ 4524510 h 4860981"/>
                <a:gd name="connsiteX6" fmla="*/ 39717 w 4783308"/>
                <a:gd name="connsiteY6" fmla="*/ 3101178 h 4860981"/>
                <a:gd name="connsiteX7" fmla="*/ 506449 w 4783308"/>
                <a:gd name="connsiteY7" fmla="*/ 740383 h 4860981"/>
                <a:gd name="connsiteX8" fmla="*/ 2484014 w 4783308"/>
                <a:gd name="connsiteY8" fmla="*/ 0 h 4860981"/>
                <a:gd name="connsiteX0" fmla="*/ 2484014 w 4783308"/>
                <a:gd name="connsiteY0" fmla="*/ 0 h 4821502"/>
                <a:gd name="connsiteX1" fmla="*/ 3890904 w 4783308"/>
                <a:gd name="connsiteY1" fmla="*/ 437433 h 4821502"/>
                <a:gd name="connsiteX2" fmla="*/ 4759172 w 4783308"/>
                <a:gd name="connsiteY2" fmla="*/ 1773180 h 4821502"/>
                <a:gd name="connsiteX3" fmla="*/ 4474294 w 4783308"/>
                <a:gd name="connsiteY3" fmla="*/ 3676361 h 4821502"/>
                <a:gd name="connsiteX4" fmla="*/ 3443129 w 4783308"/>
                <a:gd name="connsiteY4" fmla="*/ 4712129 h 4821502"/>
                <a:gd name="connsiteX5" fmla="*/ 1097799 w 4783308"/>
                <a:gd name="connsiteY5" fmla="*/ 4524510 h 4821502"/>
                <a:gd name="connsiteX6" fmla="*/ 39717 w 4783308"/>
                <a:gd name="connsiteY6" fmla="*/ 3101178 h 4821502"/>
                <a:gd name="connsiteX7" fmla="*/ 506449 w 4783308"/>
                <a:gd name="connsiteY7" fmla="*/ 740383 h 4821502"/>
                <a:gd name="connsiteX8" fmla="*/ 2484014 w 4783308"/>
                <a:gd name="connsiteY8" fmla="*/ 0 h 4821502"/>
                <a:gd name="connsiteX0" fmla="*/ 2484014 w 4783308"/>
                <a:gd name="connsiteY0" fmla="*/ 0 h 4821502"/>
                <a:gd name="connsiteX1" fmla="*/ 3890904 w 4783308"/>
                <a:gd name="connsiteY1" fmla="*/ 437433 h 4821502"/>
                <a:gd name="connsiteX2" fmla="*/ 4759172 w 4783308"/>
                <a:gd name="connsiteY2" fmla="*/ 1773180 h 4821502"/>
                <a:gd name="connsiteX3" fmla="*/ 4474294 w 4783308"/>
                <a:gd name="connsiteY3" fmla="*/ 3676361 h 4821502"/>
                <a:gd name="connsiteX4" fmla="*/ 3443129 w 4783308"/>
                <a:gd name="connsiteY4" fmla="*/ 4712129 h 4821502"/>
                <a:gd name="connsiteX5" fmla="*/ 1097799 w 4783308"/>
                <a:gd name="connsiteY5" fmla="*/ 4524510 h 4821502"/>
                <a:gd name="connsiteX6" fmla="*/ 39717 w 4783308"/>
                <a:gd name="connsiteY6" fmla="*/ 3101178 h 4821502"/>
                <a:gd name="connsiteX7" fmla="*/ 506449 w 4783308"/>
                <a:gd name="connsiteY7" fmla="*/ 740383 h 4821502"/>
                <a:gd name="connsiteX8" fmla="*/ 2484014 w 4783308"/>
                <a:gd name="connsiteY8" fmla="*/ 0 h 4821502"/>
                <a:gd name="connsiteX0" fmla="*/ 2532073 w 4784141"/>
                <a:gd name="connsiteY0" fmla="*/ 0 h 4773425"/>
                <a:gd name="connsiteX1" fmla="*/ 3891737 w 4784141"/>
                <a:gd name="connsiteY1" fmla="*/ 389356 h 4773425"/>
                <a:gd name="connsiteX2" fmla="*/ 4760005 w 4784141"/>
                <a:gd name="connsiteY2" fmla="*/ 1725103 h 4773425"/>
                <a:gd name="connsiteX3" fmla="*/ 4475127 w 4784141"/>
                <a:gd name="connsiteY3" fmla="*/ 3628284 h 4773425"/>
                <a:gd name="connsiteX4" fmla="*/ 3443962 w 4784141"/>
                <a:gd name="connsiteY4" fmla="*/ 4664052 h 4773425"/>
                <a:gd name="connsiteX5" fmla="*/ 1098632 w 4784141"/>
                <a:gd name="connsiteY5" fmla="*/ 4476433 h 4773425"/>
                <a:gd name="connsiteX6" fmla="*/ 40550 w 4784141"/>
                <a:gd name="connsiteY6" fmla="*/ 3053101 h 4773425"/>
                <a:gd name="connsiteX7" fmla="*/ 507282 w 4784141"/>
                <a:gd name="connsiteY7" fmla="*/ 692306 h 4773425"/>
                <a:gd name="connsiteX8" fmla="*/ 2532073 w 4784141"/>
                <a:gd name="connsiteY8" fmla="*/ 0 h 4773425"/>
                <a:gd name="connsiteX0" fmla="*/ 2532073 w 4784141"/>
                <a:gd name="connsiteY0" fmla="*/ 491 h 4773916"/>
                <a:gd name="connsiteX1" fmla="*/ 3891737 w 4784141"/>
                <a:gd name="connsiteY1" fmla="*/ 389847 h 4773916"/>
                <a:gd name="connsiteX2" fmla="*/ 4760005 w 4784141"/>
                <a:gd name="connsiteY2" fmla="*/ 1725594 h 4773916"/>
                <a:gd name="connsiteX3" fmla="*/ 4475127 w 4784141"/>
                <a:gd name="connsiteY3" fmla="*/ 3628775 h 4773916"/>
                <a:gd name="connsiteX4" fmla="*/ 3443962 w 4784141"/>
                <a:gd name="connsiteY4" fmla="*/ 4664543 h 4773916"/>
                <a:gd name="connsiteX5" fmla="*/ 1098632 w 4784141"/>
                <a:gd name="connsiteY5" fmla="*/ 4476924 h 4773916"/>
                <a:gd name="connsiteX6" fmla="*/ 40550 w 4784141"/>
                <a:gd name="connsiteY6" fmla="*/ 3053592 h 4773916"/>
                <a:gd name="connsiteX7" fmla="*/ 507282 w 4784141"/>
                <a:gd name="connsiteY7" fmla="*/ 692797 h 4773916"/>
                <a:gd name="connsiteX8" fmla="*/ 2532073 w 4784141"/>
                <a:gd name="connsiteY8" fmla="*/ 491 h 4773916"/>
                <a:gd name="connsiteX0" fmla="*/ 2532073 w 4784141"/>
                <a:gd name="connsiteY0" fmla="*/ 491 h 4773916"/>
                <a:gd name="connsiteX1" fmla="*/ 3891737 w 4784141"/>
                <a:gd name="connsiteY1" fmla="*/ 389847 h 4773916"/>
                <a:gd name="connsiteX2" fmla="*/ 4760005 w 4784141"/>
                <a:gd name="connsiteY2" fmla="*/ 1725594 h 4773916"/>
                <a:gd name="connsiteX3" fmla="*/ 4475127 w 4784141"/>
                <a:gd name="connsiteY3" fmla="*/ 3628775 h 4773916"/>
                <a:gd name="connsiteX4" fmla="*/ 3443962 w 4784141"/>
                <a:gd name="connsiteY4" fmla="*/ 4664543 h 4773916"/>
                <a:gd name="connsiteX5" fmla="*/ 1098632 w 4784141"/>
                <a:gd name="connsiteY5" fmla="*/ 4476924 h 4773916"/>
                <a:gd name="connsiteX6" fmla="*/ 40550 w 4784141"/>
                <a:gd name="connsiteY6" fmla="*/ 3053592 h 4773916"/>
                <a:gd name="connsiteX7" fmla="*/ 507282 w 4784141"/>
                <a:gd name="connsiteY7" fmla="*/ 692797 h 4773916"/>
                <a:gd name="connsiteX8" fmla="*/ 2532073 w 4784141"/>
                <a:gd name="connsiteY8" fmla="*/ 491 h 4773916"/>
                <a:gd name="connsiteX0" fmla="*/ 2558783 w 4784614"/>
                <a:gd name="connsiteY0" fmla="*/ 525 h 4757924"/>
                <a:gd name="connsiteX1" fmla="*/ 3892210 w 4784614"/>
                <a:gd name="connsiteY1" fmla="*/ 373855 h 4757924"/>
                <a:gd name="connsiteX2" fmla="*/ 4760478 w 4784614"/>
                <a:gd name="connsiteY2" fmla="*/ 1709602 h 4757924"/>
                <a:gd name="connsiteX3" fmla="*/ 4475600 w 4784614"/>
                <a:gd name="connsiteY3" fmla="*/ 3612783 h 4757924"/>
                <a:gd name="connsiteX4" fmla="*/ 3444435 w 4784614"/>
                <a:gd name="connsiteY4" fmla="*/ 4648551 h 4757924"/>
                <a:gd name="connsiteX5" fmla="*/ 1099105 w 4784614"/>
                <a:gd name="connsiteY5" fmla="*/ 4460932 h 4757924"/>
                <a:gd name="connsiteX6" fmla="*/ 41023 w 4784614"/>
                <a:gd name="connsiteY6" fmla="*/ 3037600 h 4757924"/>
                <a:gd name="connsiteX7" fmla="*/ 507755 w 4784614"/>
                <a:gd name="connsiteY7" fmla="*/ 676805 h 4757924"/>
                <a:gd name="connsiteX8" fmla="*/ 2558783 w 4784614"/>
                <a:gd name="connsiteY8" fmla="*/ 525 h 4757924"/>
                <a:gd name="connsiteX0" fmla="*/ 2558783 w 4784614"/>
                <a:gd name="connsiteY0" fmla="*/ 408 h 4757807"/>
                <a:gd name="connsiteX1" fmla="*/ 3907953 w 4784614"/>
                <a:gd name="connsiteY1" fmla="*/ 443183 h 4757807"/>
                <a:gd name="connsiteX2" fmla="*/ 4760478 w 4784614"/>
                <a:gd name="connsiteY2" fmla="*/ 1709485 h 4757807"/>
                <a:gd name="connsiteX3" fmla="*/ 4475600 w 4784614"/>
                <a:gd name="connsiteY3" fmla="*/ 3612666 h 4757807"/>
                <a:gd name="connsiteX4" fmla="*/ 3444435 w 4784614"/>
                <a:gd name="connsiteY4" fmla="*/ 4648434 h 4757807"/>
                <a:gd name="connsiteX5" fmla="*/ 1099105 w 4784614"/>
                <a:gd name="connsiteY5" fmla="*/ 4460815 h 4757807"/>
                <a:gd name="connsiteX6" fmla="*/ 41023 w 4784614"/>
                <a:gd name="connsiteY6" fmla="*/ 3037483 h 4757807"/>
                <a:gd name="connsiteX7" fmla="*/ 507755 w 4784614"/>
                <a:gd name="connsiteY7" fmla="*/ 676688 h 4757807"/>
                <a:gd name="connsiteX8" fmla="*/ 2558783 w 4784614"/>
                <a:gd name="connsiteY8" fmla="*/ 408 h 4757807"/>
                <a:gd name="connsiteX0" fmla="*/ 2675744 w 4786788"/>
                <a:gd name="connsiteY0" fmla="*/ 250 h 4954478"/>
                <a:gd name="connsiteX1" fmla="*/ 3910127 w 4786788"/>
                <a:gd name="connsiteY1" fmla="*/ 639854 h 4954478"/>
                <a:gd name="connsiteX2" fmla="*/ 4762652 w 4786788"/>
                <a:gd name="connsiteY2" fmla="*/ 1906156 h 4954478"/>
                <a:gd name="connsiteX3" fmla="*/ 4477774 w 4786788"/>
                <a:gd name="connsiteY3" fmla="*/ 3809337 h 4954478"/>
                <a:gd name="connsiteX4" fmla="*/ 3446609 w 4786788"/>
                <a:gd name="connsiteY4" fmla="*/ 4845105 h 4954478"/>
                <a:gd name="connsiteX5" fmla="*/ 1101279 w 4786788"/>
                <a:gd name="connsiteY5" fmla="*/ 4657486 h 4954478"/>
                <a:gd name="connsiteX6" fmla="*/ 43197 w 4786788"/>
                <a:gd name="connsiteY6" fmla="*/ 3234154 h 4954478"/>
                <a:gd name="connsiteX7" fmla="*/ 509929 w 4786788"/>
                <a:gd name="connsiteY7" fmla="*/ 873359 h 4954478"/>
                <a:gd name="connsiteX8" fmla="*/ 2675744 w 4786788"/>
                <a:gd name="connsiteY8" fmla="*/ 250 h 4954478"/>
                <a:gd name="connsiteX0" fmla="*/ 2675744 w 4786788"/>
                <a:gd name="connsiteY0" fmla="*/ 250 h 4954478"/>
                <a:gd name="connsiteX1" fmla="*/ 3910127 w 4786788"/>
                <a:gd name="connsiteY1" fmla="*/ 639854 h 4954478"/>
                <a:gd name="connsiteX2" fmla="*/ 4762652 w 4786788"/>
                <a:gd name="connsiteY2" fmla="*/ 1906156 h 4954478"/>
                <a:gd name="connsiteX3" fmla="*/ 4477774 w 4786788"/>
                <a:gd name="connsiteY3" fmla="*/ 3809337 h 4954478"/>
                <a:gd name="connsiteX4" fmla="*/ 3446609 w 4786788"/>
                <a:gd name="connsiteY4" fmla="*/ 4845105 h 4954478"/>
                <a:gd name="connsiteX5" fmla="*/ 1101279 w 4786788"/>
                <a:gd name="connsiteY5" fmla="*/ 4657486 h 4954478"/>
                <a:gd name="connsiteX6" fmla="*/ 43197 w 4786788"/>
                <a:gd name="connsiteY6" fmla="*/ 3234154 h 4954478"/>
                <a:gd name="connsiteX7" fmla="*/ 509929 w 4786788"/>
                <a:gd name="connsiteY7" fmla="*/ 873359 h 4954478"/>
                <a:gd name="connsiteX8" fmla="*/ 2675744 w 4786788"/>
                <a:gd name="connsiteY8" fmla="*/ 250 h 4954478"/>
                <a:gd name="connsiteX0" fmla="*/ 2675744 w 4786788"/>
                <a:gd name="connsiteY0" fmla="*/ 290 h 4954518"/>
                <a:gd name="connsiteX1" fmla="*/ 3910127 w 4786788"/>
                <a:gd name="connsiteY1" fmla="*/ 639894 h 4954518"/>
                <a:gd name="connsiteX2" fmla="*/ 4762652 w 4786788"/>
                <a:gd name="connsiteY2" fmla="*/ 1906196 h 4954518"/>
                <a:gd name="connsiteX3" fmla="*/ 4477774 w 4786788"/>
                <a:gd name="connsiteY3" fmla="*/ 3809377 h 4954518"/>
                <a:gd name="connsiteX4" fmla="*/ 3446609 w 4786788"/>
                <a:gd name="connsiteY4" fmla="*/ 4845145 h 4954518"/>
                <a:gd name="connsiteX5" fmla="*/ 1101279 w 4786788"/>
                <a:gd name="connsiteY5" fmla="*/ 4657526 h 4954518"/>
                <a:gd name="connsiteX6" fmla="*/ 43197 w 4786788"/>
                <a:gd name="connsiteY6" fmla="*/ 3234194 h 4954518"/>
                <a:gd name="connsiteX7" fmla="*/ 509929 w 4786788"/>
                <a:gd name="connsiteY7" fmla="*/ 873399 h 4954518"/>
                <a:gd name="connsiteX8" fmla="*/ 2675744 w 4786788"/>
                <a:gd name="connsiteY8" fmla="*/ 290 h 4954518"/>
                <a:gd name="connsiteX0" fmla="*/ 2675744 w 4786788"/>
                <a:gd name="connsiteY0" fmla="*/ 326 h 4954554"/>
                <a:gd name="connsiteX1" fmla="*/ 3990884 w 4786788"/>
                <a:gd name="connsiteY1" fmla="*/ 591130 h 4954554"/>
                <a:gd name="connsiteX2" fmla="*/ 4762652 w 4786788"/>
                <a:gd name="connsiteY2" fmla="*/ 1906232 h 4954554"/>
                <a:gd name="connsiteX3" fmla="*/ 4477774 w 4786788"/>
                <a:gd name="connsiteY3" fmla="*/ 3809413 h 4954554"/>
                <a:gd name="connsiteX4" fmla="*/ 3446609 w 4786788"/>
                <a:gd name="connsiteY4" fmla="*/ 4845181 h 4954554"/>
                <a:gd name="connsiteX5" fmla="*/ 1101279 w 4786788"/>
                <a:gd name="connsiteY5" fmla="*/ 4657562 h 4954554"/>
                <a:gd name="connsiteX6" fmla="*/ 43197 w 4786788"/>
                <a:gd name="connsiteY6" fmla="*/ 3234230 h 4954554"/>
                <a:gd name="connsiteX7" fmla="*/ 509929 w 4786788"/>
                <a:gd name="connsiteY7" fmla="*/ 873435 h 4954554"/>
                <a:gd name="connsiteX8" fmla="*/ 2675744 w 4786788"/>
                <a:gd name="connsiteY8" fmla="*/ 326 h 4954554"/>
                <a:gd name="connsiteX0" fmla="*/ 2662196 w 4773240"/>
                <a:gd name="connsiteY0" fmla="*/ 326 h 4954554"/>
                <a:gd name="connsiteX1" fmla="*/ 3977336 w 4773240"/>
                <a:gd name="connsiteY1" fmla="*/ 591130 h 4954554"/>
                <a:gd name="connsiteX2" fmla="*/ 4749104 w 4773240"/>
                <a:gd name="connsiteY2" fmla="*/ 1906232 h 4954554"/>
                <a:gd name="connsiteX3" fmla="*/ 4464226 w 4773240"/>
                <a:gd name="connsiteY3" fmla="*/ 3809413 h 4954554"/>
                <a:gd name="connsiteX4" fmla="*/ 3433061 w 4773240"/>
                <a:gd name="connsiteY4" fmla="*/ 4845181 h 4954554"/>
                <a:gd name="connsiteX5" fmla="*/ 1087731 w 4773240"/>
                <a:gd name="connsiteY5" fmla="*/ 4657562 h 4954554"/>
                <a:gd name="connsiteX6" fmla="*/ 29649 w 4773240"/>
                <a:gd name="connsiteY6" fmla="*/ 3234230 h 4954554"/>
                <a:gd name="connsiteX7" fmla="*/ 640977 w 4773240"/>
                <a:gd name="connsiteY7" fmla="*/ 730117 h 4954554"/>
                <a:gd name="connsiteX8" fmla="*/ 2662196 w 4773240"/>
                <a:gd name="connsiteY8" fmla="*/ 326 h 4954554"/>
                <a:gd name="connsiteX0" fmla="*/ 2664762 w 4775806"/>
                <a:gd name="connsiteY0" fmla="*/ 326 h 4954554"/>
                <a:gd name="connsiteX1" fmla="*/ 3979902 w 4775806"/>
                <a:gd name="connsiteY1" fmla="*/ 591130 h 4954554"/>
                <a:gd name="connsiteX2" fmla="*/ 4751670 w 4775806"/>
                <a:gd name="connsiteY2" fmla="*/ 1906232 h 4954554"/>
                <a:gd name="connsiteX3" fmla="*/ 4466792 w 4775806"/>
                <a:gd name="connsiteY3" fmla="*/ 3809413 h 4954554"/>
                <a:gd name="connsiteX4" fmla="*/ 3435627 w 4775806"/>
                <a:gd name="connsiteY4" fmla="*/ 4845181 h 4954554"/>
                <a:gd name="connsiteX5" fmla="*/ 1090297 w 4775806"/>
                <a:gd name="connsiteY5" fmla="*/ 4657562 h 4954554"/>
                <a:gd name="connsiteX6" fmla="*/ 32215 w 4775806"/>
                <a:gd name="connsiteY6" fmla="*/ 3234230 h 4954554"/>
                <a:gd name="connsiteX7" fmla="*/ 607899 w 4775806"/>
                <a:gd name="connsiteY7" fmla="*/ 806182 h 4954554"/>
                <a:gd name="connsiteX8" fmla="*/ 2664762 w 4775806"/>
                <a:gd name="connsiteY8" fmla="*/ 326 h 4954554"/>
                <a:gd name="connsiteX0" fmla="*/ 2673549 w 4784593"/>
                <a:gd name="connsiteY0" fmla="*/ 326 h 4954554"/>
                <a:gd name="connsiteX1" fmla="*/ 3988689 w 4784593"/>
                <a:gd name="connsiteY1" fmla="*/ 591130 h 4954554"/>
                <a:gd name="connsiteX2" fmla="*/ 4760457 w 4784593"/>
                <a:gd name="connsiteY2" fmla="*/ 1906232 h 4954554"/>
                <a:gd name="connsiteX3" fmla="*/ 4475579 w 4784593"/>
                <a:gd name="connsiteY3" fmla="*/ 3809413 h 4954554"/>
                <a:gd name="connsiteX4" fmla="*/ 3444414 w 4784593"/>
                <a:gd name="connsiteY4" fmla="*/ 4845181 h 4954554"/>
                <a:gd name="connsiteX5" fmla="*/ 1099084 w 4784593"/>
                <a:gd name="connsiteY5" fmla="*/ 4657562 h 4954554"/>
                <a:gd name="connsiteX6" fmla="*/ 41002 w 4784593"/>
                <a:gd name="connsiteY6" fmla="*/ 3234230 h 4954554"/>
                <a:gd name="connsiteX7" fmla="*/ 616686 w 4784593"/>
                <a:gd name="connsiteY7" fmla="*/ 806182 h 4954554"/>
                <a:gd name="connsiteX8" fmla="*/ 2673549 w 4784593"/>
                <a:gd name="connsiteY8" fmla="*/ 326 h 4954554"/>
                <a:gd name="connsiteX0" fmla="*/ 2649000 w 4760044"/>
                <a:gd name="connsiteY0" fmla="*/ 326 h 4964273"/>
                <a:gd name="connsiteX1" fmla="*/ 3964140 w 4760044"/>
                <a:gd name="connsiteY1" fmla="*/ 591130 h 4964273"/>
                <a:gd name="connsiteX2" fmla="*/ 4735908 w 4760044"/>
                <a:gd name="connsiteY2" fmla="*/ 1906232 h 4964273"/>
                <a:gd name="connsiteX3" fmla="*/ 4451030 w 4760044"/>
                <a:gd name="connsiteY3" fmla="*/ 3809413 h 4964273"/>
                <a:gd name="connsiteX4" fmla="*/ 3419865 w 4760044"/>
                <a:gd name="connsiteY4" fmla="*/ 4845181 h 4964273"/>
                <a:gd name="connsiteX5" fmla="*/ 1074535 w 4760044"/>
                <a:gd name="connsiteY5" fmla="*/ 4657562 h 4964273"/>
                <a:gd name="connsiteX6" fmla="*/ 33359 w 4760044"/>
                <a:gd name="connsiteY6" fmla="*/ 2995991 h 4964273"/>
                <a:gd name="connsiteX7" fmla="*/ 592137 w 4760044"/>
                <a:gd name="connsiteY7" fmla="*/ 806182 h 4964273"/>
                <a:gd name="connsiteX8" fmla="*/ 2649000 w 4760044"/>
                <a:gd name="connsiteY8" fmla="*/ 326 h 4964273"/>
                <a:gd name="connsiteX0" fmla="*/ 2649000 w 4760044"/>
                <a:gd name="connsiteY0" fmla="*/ 300 h 4964247"/>
                <a:gd name="connsiteX1" fmla="*/ 3813909 w 4760044"/>
                <a:gd name="connsiteY1" fmla="*/ 619239 h 4964247"/>
                <a:gd name="connsiteX2" fmla="*/ 4735908 w 4760044"/>
                <a:gd name="connsiteY2" fmla="*/ 1906206 h 4964247"/>
                <a:gd name="connsiteX3" fmla="*/ 4451030 w 4760044"/>
                <a:gd name="connsiteY3" fmla="*/ 3809387 h 4964247"/>
                <a:gd name="connsiteX4" fmla="*/ 3419865 w 4760044"/>
                <a:gd name="connsiteY4" fmla="*/ 4845155 h 4964247"/>
                <a:gd name="connsiteX5" fmla="*/ 1074535 w 4760044"/>
                <a:gd name="connsiteY5" fmla="*/ 4657536 h 4964247"/>
                <a:gd name="connsiteX6" fmla="*/ 33359 w 4760044"/>
                <a:gd name="connsiteY6" fmla="*/ 2995965 h 4964247"/>
                <a:gd name="connsiteX7" fmla="*/ 592137 w 4760044"/>
                <a:gd name="connsiteY7" fmla="*/ 806156 h 4964247"/>
                <a:gd name="connsiteX8" fmla="*/ 2649000 w 4760044"/>
                <a:gd name="connsiteY8" fmla="*/ 300 h 4964247"/>
                <a:gd name="connsiteX0" fmla="*/ 2649000 w 4849477"/>
                <a:gd name="connsiteY0" fmla="*/ -2 h 4963945"/>
                <a:gd name="connsiteX1" fmla="*/ 4735908 w 4849477"/>
                <a:gd name="connsiteY1" fmla="*/ 1905904 h 4963945"/>
                <a:gd name="connsiteX2" fmla="*/ 4451030 w 4849477"/>
                <a:gd name="connsiteY2" fmla="*/ 3809085 h 4963945"/>
                <a:gd name="connsiteX3" fmla="*/ 3419865 w 4849477"/>
                <a:gd name="connsiteY3" fmla="*/ 4844853 h 4963945"/>
                <a:gd name="connsiteX4" fmla="*/ 1074535 w 4849477"/>
                <a:gd name="connsiteY4" fmla="*/ 4657234 h 4963945"/>
                <a:gd name="connsiteX5" fmla="*/ 33359 w 4849477"/>
                <a:gd name="connsiteY5" fmla="*/ 2995663 h 4963945"/>
                <a:gd name="connsiteX6" fmla="*/ 592137 w 4849477"/>
                <a:gd name="connsiteY6" fmla="*/ 805854 h 4963945"/>
                <a:gd name="connsiteX7" fmla="*/ 2649000 w 4849477"/>
                <a:gd name="connsiteY7" fmla="*/ -2 h 4963945"/>
                <a:gd name="connsiteX0" fmla="*/ 2649000 w 4859466"/>
                <a:gd name="connsiteY0" fmla="*/ -2 h 5536260"/>
                <a:gd name="connsiteX1" fmla="*/ 4735908 w 4859466"/>
                <a:gd name="connsiteY1" fmla="*/ 1905904 h 5536260"/>
                <a:gd name="connsiteX2" fmla="*/ 4451030 w 4859466"/>
                <a:gd name="connsiteY2" fmla="*/ 3809085 h 5536260"/>
                <a:gd name="connsiteX3" fmla="*/ 3067466 w 4859466"/>
                <a:gd name="connsiteY3" fmla="*/ 5491001 h 5536260"/>
                <a:gd name="connsiteX4" fmla="*/ 1074535 w 4859466"/>
                <a:gd name="connsiteY4" fmla="*/ 4657234 h 5536260"/>
                <a:gd name="connsiteX5" fmla="*/ 33359 w 4859466"/>
                <a:gd name="connsiteY5" fmla="*/ 2995663 h 5536260"/>
                <a:gd name="connsiteX6" fmla="*/ 592137 w 4859466"/>
                <a:gd name="connsiteY6" fmla="*/ 805854 h 5536260"/>
                <a:gd name="connsiteX7" fmla="*/ 2649000 w 4859466"/>
                <a:gd name="connsiteY7" fmla="*/ -2 h 5536260"/>
                <a:gd name="connsiteX0" fmla="*/ 2780481 w 4861205"/>
                <a:gd name="connsiteY0" fmla="*/ -2 h 5864449"/>
                <a:gd name="connsiteX1" fmla="*/ 4737647 w 4861205"/>
                <a:gd name="connsiteY1" fmla="*/ 2234093 h 5864449"/>
                <a:gd name="connsiteX2" fmla="*/ 4452769 w 4861205"/>
                <a:gd name="connsiteY2" fmla="*/ 4137274 h 5864449"/>
                <a:gd name="connsiteX3" fmla="*/ 3069205 w 4861205"/>
                <a:gd name="connsiteY3" fmla="*/ 5819190 h 5864449"/>
                <a:gd name="connsiteX4" fmla="*/ 1076274 w 4861205"/>
                <a:gd name="connsiteY4" fmla="*/ 4985423 h 5864449"/>
                <a:gd name="connsiteX5" fmla="*/ 35098 w 4861205"/>
                <a:gd name="connsiteY5" fmla="*/ 3323852 h 5864449"/>
                <a:gd name="connsiteX6" fmla="*/ 593876 w 4861205"/>
                <a:gd name="connsiteY6" fmla="*/ 1134043 h 5864449"/>
                <a:gd name="connsiteX7" fmla="*/ 2780481 w 4861205"/>
                <a:gd name="connsiteY7" fmla="*/ -2 h 5864449"/>
                <a:gd name="connsiteX0" fmla="*/ 2289077 w 4369801"/>
                <a:gd name="connsiteY0" fmla="*/ -2 h 5893101"/>
                <a:gd name="connsiteX1" fmla="*/ 4246243 w 4369801"/>
                <a:gd name="connsiteY1" fmla="*/ 2234093 h 5893101"/>
                <a:gd name="connsiteX2" fmla="*/ 3961365 w 4369801"/>
                <a:gd name="connsiteY2" fmla="*/ 4137274 h 5893101"/>
                <a:gd name="connsiteX3" fmla="*/ 2577801 w 4369801"/>
                <a:gd name="connsiteY3" fmla="*/ 5819190 h 5893101"/>
                <a:gd name="connsiteX4" fmla="*/ 584870 w 4369801"/>
                <a:gd name="connsiteY4" fmla="*/ 4985423 h 5893101"/>
                <a:gd name="connsiteX5" fmla="*/ 102472 w 4369801"/>
                <a:gd name="connsiteY5" fmla="*/ 1134043 h 5893101"/>
                <a:gd name="connsiteX6" fmla="*/ 2289077 w 4369801"/>
                <a:gd name="connsiteY6" fmla="*/ -2 h 5893101"/>
                <a:gd name="connsiteX0" fmla="*/ 2352777 w 4433501"/>
                <a:gd name="connsiteY0" fmla="*/ -2 h 5854124"/>
                <a:gd name="connsiteX1" fmla="*/ 4309943 w 4433501"/>
                <a:gd name="connsiteY1" fmla="*/ 2234093 h 5854124"/>
                <a:gd name="connsiteX2" fmla="*/ 4025065 w 4433501"/>
                <a:gd name="connsiteY2" fmla="*/ 4137274 h 5854124"/>
                <a:gd name="connsiteX3" fmla="*/ 2641501 w 4433501"/>
                <a:gd name="connsiteY3" fmla="*/ 5819190 h 5854124"/>
                <a:gd name="connsiteX4" fmla="*/ 430809 w 4433501"/>
                <a:gd name="connsiteY4" fmla="*/ 4389642 h 5854124"/>
                <a:gd name="connsiteX5" fmla="*/ 166172 w 4433501"/>
                <a:gd name="connsiteY5" fmla="*/ 1134043 h 5854124"/>
                <a:gd name="connsiteX6" fmla="*/ 2352777 w 4433501"/>
                <a:gd name="connsiteY6" fmla="*/ -2 h 5854124"/>
                <a:gd name="connsiteX0" fmla="*/ 2193618 w 4274342"/>
                <a:gd name="connsiteY0" fmla="*/ -2 h 5850779"/>
                <a:gd name="connsiteX1" fmla="*/ 4150784 w 4274342"/>
                <a:gd name="connsiteY1" fmla="*/ 2234093 h 5850779"/>
                <a:gd name="connsiteX2" fmla="*/ 3865906 w 4274342"/>
                <a:gd name="connsiteY2" fmla="*/ 4137274 h 5850779"/>
                <a:gd name="connsiteX3" fmla="*/ 2482342 w 4274342"/>
                <a:gd name="connsiteY3" fmla="*/ 5819190 h 5850779"/>
                <a:gd name="connsiteX4" fmla="*/ 271650 w 4274342"/>
                <a:gd name="connsiteY4" fmla="*/ 4389642 h 5850779"/>
                <a:gd name="connsiteX5" fmla="*/ 247914 w 4274342"/>
                <a:gd name="connsiteY5" fmla="*/ 1846756 h 5850779"/>
                <a:gd name="connsiteX6" fmla="*/ 2193618 w 4274342"/>
                <a:gd name="connsiteY6" fmla="*/ -2 h 5850779"/>
                <a:gd name="connsiteX0" fmla="*/ 1967294 w 4267345"/>
                <a:gd name="connsiteY0" fmla="*/ -3 h 5416782"/>
                <a:gd name="connsiteX1" fmla="*/ 4137681 w 4267345"/>
                <a:gd name="connsiteY1" fmla="*/ 1800096 h 5416782"/>
                <a:gd name="connsiteX2" fmla="*/ 3852803 w 4267345"/>
                <a:gd name="connsiteY2" fmla="*/ 3703277 h 5416782"/>
                <a:gd name="connsiteX3" fmla="*/ 2469239 w 4267345"/>
                <a:gd name="connsiteY3" fmla="*/ 5385193 h 5416782"/>
                <a:gd name="connsiteX4" fmla="*/ 258547 w 4267345"/>
                <a:gd name="connsiteY4" fmla="*/ 3955645 h 5416782"/>
                <a:gd name="connsiteX5" fmla="*/ 234811 w 4267345"/>
                <a:gd name="connsiteY5" fmla="*/ 1412759 h 5416782"/>
                <a:gd name="connsiteX6" fmla="*/ 1967294 w 4267345"/>
                <a:gd name="connsiteY6" fmla="*/ -3 h 5416782"/>
                <a:gd name="connsiteX0" fmla="*/ 1967294 w 3964997"/>
                <a:gd name="connsiteY0" fmla="*/ -3 h 5416782"/>
                <a:gd name="connsiteX1" fmla="*/ 3668011 w 3964997"/>
                <a:gd name="connsiteY1" fmla="*/ 1478862 h 5416782"/>
                <a:gd name="connsiteX2" fmla="*/ 3852803 w 3964997"/>
                <a:gd name="connsiteY2" fmla="*/ 3703277 h 5416782"/>
                <a:gd name="connsiteX3" fmla="*/ 2469239 w 3964997"/>
                <a:gd name="connsiteY3" fmla="*/ 5385193 h 5416782"/>
                <a:gd name="connsiteX4" fmla="*/ 258547 w 3964997"/>
                <a:gd name="connsiteY4" fmla="*/ 3955645 h 5416782"/>
                <a:gd name="connsiteX5" fmla="*/ 234811 w 3964997"/>
                <a:gd name="connsiteY5" fmla="*/ 1412759 h 5416782"/>
                <a:gd name="connsiteX6" fmla="*/ 1967294 w 3964997"/>
                <a:gd name="connsiteY6" fmla="*/ -3 h 541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997" h="5416782">
                  <a:moveTo>
                    <a:pt x="1967294" y="-3"/>
                  </a:moveTo>
                  <a:cubicBezTo>
                    <a:pt x="2657922" y="183339"/>
                    <a:pt x="3353760" y="861649"/>
                    <a:pt x="3668011" y="1478862"/>
                  </a:cubicBezTo>
                  <a:cubicBezTo>
                    <a:pt x="3982262" y="2096075"/>
                    <a:pt x="4052598" y="3052222"/>
                    <a:pt x="3852803" y="3703277"/>
                  </a:cubicBezTo>
                  <a:cubicBezTo>
                    <a:pt x="3653008" y="4354332"/>
                    <a:pt x="2782065" y="5270224"/>
                    <a:pt x="2469239" y="5385193"/>
                  </a:cubicBezTo>
                  <a:cubicBezTo>
                    <a:pt x="1758393" y="5606258"/>
                    <a:pt x="630952" y="4617717"/>
                    <a:pt x="258547" y="3955645"/>
                  </a:cubicBezTo>
                  <a:cubicBezTo>
                    <a:pt x="-113858" y="3293573"/>
                    <a:pt x="-49980" y="2072034"/>
                    <a:pt x="234811" y="1412759"/>
                  </a:cubicBezTo>
                  <a:cubicBezTo>
                    <a:pt x="519602" y="753484"/>
                    <a:pt x="1314621" y="30745"/>
                    <a:pt x="1967294" y="-3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Placeholder 5" descr="A person wearing sunglasses and standing in front of mountains&#10;&#10;Description automatically generated">
            <a:extLst>
              <a:ext uri="{FF2B5EF4-FFF2-40B4-BE49-F238E27FC236}">
                <a16:creationId xmlns:a16="http://schemas.microsoft.com/office/drawing/2014/main" id="{C5D8CDFC-2421-FF9F-ADB3-42FDD4DF507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1659" r="3" b="3"/>
          <a:stretch/>
        </p:blipFill>
        <p:spPr>
          <a:xfrm>
            <a:off x="6278715" y="825162"/>
            <a:ext cx="5397522" cy="5321279"/>
          </a:xfrm>
          <a:custGeom>
            <a:avLst/>
            <a:gdLst/>
            <a:ahLst/>
            <a:cxnLst/>
            <a:rect l="l" t="t" r="r" b="b"/>
            <a:pathLst>
              <a:path w="4907989" h="5000863">
                <a:moveTo>
                  <a:pt x="2470191" y="1"/>
                </a:moveTo>
                <a:cubicBezTo>
                  <a:pt x="2830241" y="-195"/>
                  <a:pt x="3415742" y="46328"/>
                  <a:pt x="3765819" y="252773"/>
                </a:cubicBezTo>
                <a:cubicBezTo>
                  <a:pt x="4165907" y="488709"/>
                  <a:pt x="4458341" y="954942"/>
                  <a:pt x="4731557" y="1418236"/>
                </a:cubicBezTo>
                <a:cubicBezTo>
                  <a:pt x="4789564" y="1659858"/>
                  <a:pt x="4891070" y="1860738"/>
                  <a:pt x="4905579" y="2143103"/>
                </a:cubicBezTo>
                <a:cubicBezTo>
                  <a:pt x="4920089" y="2425468"/>
                  <a:pt x="4866326" y="2818061"/>
                  <a:pt x="4818615" y="3112430"/>
                </a:cubicBezTo>
                <a:cubicBezTo>
                  <a:pt x="4770904" y="3406800"/>
                  <a:pt x="4806203" y="3646923"/>
                  <a:pt x="4619311" y="3909319"/>
                </a:cubicBezTo>
                <a:cubicBezTo>
                  <a:pt x="4432419" y="4171716"/>
                  <a:pt x="4049620" y="4492340"/>
                  <a:pt x="3697259" y="4686813"/>
                </a:cubicBezTo>
                <a:cubicBezTo>
                  <a:pt x="3344898" y="4881286"/>
                  <a:pt x="2734541" y="4985891"/>
                  <a:pt x="2333694" y="4997577"/>
                </a:cubicBezTo>
                <a:cubicBezTo>
                  <a:pt x="1932846" y="5009263"/>
                  <a:pt x="1918305" y="5002441"/>
                  <a:pt x="1292179" y="4756925"/>
                </a:cubicBezTo>
                <a:cubicBezTo>
                  <a:pt x="666053" y="4511409"/>
                  <a:pt x="241665" y="3438040"/>
                  <a:pt x="84531" y="2817164"/>
                </a:cubicBezTo>
                <a:cubicBezTo>
                  <a:pt x="-72603" y="2196288"/>
                  <a:pt x="-25040" y="1500760"/>
                  <a:pt x="349377" y="1031668"/>
                </a:cubicBezTo>
                <a:cubicBezTo>
                  <a:pt x="723793" y="562576"/>
                  <a:pt x="1315167" y="14311"/>
                  <a:pt x="2331031" y="2616"/>
                </a:cubicBezTo>
                <a:cubicBezTo>
                  <a:pt x="2371921" y="1011"/>
                  <a:pt x="2418756" y="29"/>
                  <a:pt x="2470191" y="1"/>
                </a:cubicBezTo>
                <a:close/>
              </a:path>
            </a:pathLst>
          </a:cu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D3BD428-BE12-D76F-5331-338B22BA4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359112" flipV="1">
            <a:off x="6370609" y="4879835"/>
            <a:ext cx="1284318" cy="1937410"/>
            <a:chOff x="11879717" y="3115440"/>
            <a:chExt cx="1284318" cy="1937410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ED2505C-BD8D-90F6-2853-6BBFE44A9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516067" flipH="1">
              <a:off x="11879717" y="3115440"/>
              <a:ext cx="1284318" cy="1937410"/>
            </a:xfrm>
            <a:custGeom>
              <a:avLst/>
              <a:gdLst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99666 w 1914334"/>
                <a:gd name="connsiteY28" fmla="*/ 437421 h 2986466"/>
                <a:gd name="connsiteX29" fmla="*/ 685894 w 1914334"/>
                <a:gd name="connsiteY29" fmla="*/ 678417 h 2986466"/>
                <a:gd name="connsiteX30" fmla="*/ 508792 w 1914334"/>
                <a:gd name="connsiteY30" fmla="*/ 1006120 h 2986466"/>
                <a:gd name="connsiteX31" fmla="*/ 511266 w 1914334"/>
                <a:gd name="connsiteY31" fmla="*/ 1050185 h 2986466"/>
                <a:gd name="connsiteX32" fmla="*/ 930004 w 1914334"/>
                <a:gd name="connsiteY32" fmla="*/ 813729 h 2986466"/>
                <a:gd name="connsiteX33" fmla="*/ 1422398 w 1914334"/>
                <a:gd name="connsiteY33" fmla="*/ 701643 h 2986466"/>
                <a:gd name="connsiteX34" fmla="*/ 1435000 w 1914334"/>
                <a:gd name="connsiteY34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528062 w 1914334"/>
                <a:gd name="connsiteY4" fmla="*/ 1632245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528062 w 1914334"/>
                <a:gd name="connsiteY4" fmla="*/ 1632245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73669 w 1953003"/>
                <a:gd name="connsiteY0" fmla="*/ 708401 h 2986134"/>
                <a:gd name="connsiteX1" fmla="*/ 1411076 w 1953003"/>
                <a:gd name="connsiteY1" fmla="*/ 919813 h 2986134"/>
                <a:gd name="connsiteX2" fmla="*/ 1189873 w 1953003"/>
                <a:gd name="connsiteY2" fmla="*/ 1213129 h 2986134"/>
                <a:gd name="connsiteX3" fmla="*/ 908992 w 1953003"/>
                <a:gd name="connsiteY3" fmla="*/ 1450576 h 2986134"/>
                <a:gd name="connsiteX4" fmla="*/ 566731 w 1953003"/>
                <a:gd name="connsiteY4" fmla="*/ 1632245 h 2986134"/>
                <a:gd name="connsiteX5" fmla="*/ 737079 w 1953003"/>
                <a:gd name="connsiteY5" fmla="*/ 1653421 h 2986134"/>
                <a:gd name="connsiteX6" fmla="*/ 1274693 w 1953003"/>
                <a:gd name="connsiteY6" fmla="*/ 1655250 h 2986134"/>
                <a:gd name="connsiteX7" fmla="*/ 1674785 w 1953003"/>
                <a:gd name="connsiteY7" fmla="*/ 1749816 h 2986134"/>
                <a:gd name="connsiteX8" fmla="*/ 1932074 w 1953003"/>
                <a:gd name="connsiteY8" fmla="*/ 1866208 h 2986134"/>
                <a:gd name="connsiteX9" fmla="*/ 1905948 w 1953003"/>
                <a:gd name="connsiteY9" fmla="*/ 1943962 h 2986134"/>
                <a:gd name="connsiteX10" fmla="*/ 1652961 w 1953003"/>
                <a:gd name="connsiteY10" fmla="*/ 2106263 h 2986134"/>
                <a:gd name="connsiteX11" fmla="*/ 1252869 w 1953003"/>
                <a:gd name="connsiteY11" fmla="*/ 2208104 h 2986134"/>
                <a:gd name="connsiteX12" fmla="*/ 935554 w 1953003"/>
                <a:gd name="connsiteY12" fmla="*/ 2195250 h 2986134"/>
                <a:gd name="connsiteX13" fmla="*/ 578462 w 1953003"/>
                <a:gd name="connsiteY13" fmla="*/ 2089164 h 2986134"/>
                <a:gd name="connsiteX14" fmla="*/ 321668 w 1953003"/>
                <a:gd name="connsiteY14" fmla="*/ 1949541 h 2986134"/>
                <a:gd name="connsiteX15" fmla="*/ 291941 w 1953003"/>
                <a:gd name="connsiteY15" fmla="*/ 2002232 h 2986134"/>
                <a:gd name="connsiteX16" fmla="*/ 340903 w 1953003"/>
                <a:gd name="connsiteY16" fmla="*/ 2395326 h 2986134"/>
                <a:gd name="connsiteX17" fmla="*/ 426218 w 1953003"/>
                <a:gd name="connsiteY17" fmla="*/ 2772335 h 2986134"/>
                <a:gd name="connsiteX18" fmla="*/ 465002 w 1953003"/>
                <a:gd name="connsiteY18" fmla="*/ 2891702 h 2986134"/>
                <a:gd name="connsiteX19" fmla="*/ 246582 w 1953003"/>
                <a:gd name="connsiteY19" fmla="*/ 2986134 h 2986134"/>
                <a:gd name="connsiteX20" fmla="*/ 76777 w 1953003"/>
                <a:gd name="connsiteY20" fmla="*/ 2352917 h 2986134"/>
                <a:gd name="connsiteX21" fmla="*/ 131 w 1953003"/>
                <a:gd name="connsiteY21" fmla="*/ 1730652 h 2986134"/>
                <a:gd name="connsiteX22" fmla="*/ 105626 w 1953003"/>
                <a:gd name="connsiteY22" fmla="*/ 904785 h 2986134"/>
                <a:gd name="connsiteX23" fmla="*/ 278097 w 1953003"/>
                <a:gd name="connsiteY23" fmla="*/ 433148 h 2986134"/>
                <a:gd name="connsiteX24" fmla="*/ 443604 w 1953003"/>
                <a:gd name="connsiteY24" fmla="*/ 172515 h 2986134"/>
                <a:gd name="connsiteX25" fmla="*/ 612455 w 1953003"/>
                <a:gd name="connsiteY25" fmla="*/ 0 h 2986134"/>
                <a:gd name="connsiteX26" fmla="*/ 731677 w 1953003"/>
                <a:gd name="connsiteY26" fmla="*/ 332056 h 2986134"/>
                <a:gd name="connsiteX27" fmla="*/ 724563 w 1953003"/>
                <a:gd name="connsiteY27" fmla="*/ 678085 h 2986134"/>
                <a:gd name="connsiteX28" fmla="*/ 547461 w 1953003"/>
                <a:gd name="connsiteY28" fmla="*/ 1005788 h 2986134"/>
                <a:gd name="connsiteX29" fmla="*/ 549935 w 1953003"/>
                <a:gd name="connsiteY29" fmla="*/ 1049853 h 2986134"/>
                <a:gd name="connsiteX30" fmla="*/ 968673 w 1953003"/>
                <a:gd name="connsiteY30" fmla="*/ 813397 h 2986134"/>
                <a:gd name="connsiteX31" fmla="*/ 1461067 w 1953003"/>
                <a:gd name="connsiteY31" fmla="*/ 701311 h 2986134"/>
                <a:gd name="connsiteX32" fmla="*/ 1473669 w 1953003"/>
                <a:gd name="connsiteY32" fmla="*/ 708401 h 2986134"/>
                <a:gd name="connsiteX0" fmla="*/ 1473951 w 1953285"/>
                <a:gd name="connsiteY0" fmla="*/ 708401 h 2986134"/>
                <a:gd name="connsiteX1" fmla="*/ 1411358 w 1953285"/>
                <a:gd name="connsiteY1" fmla="*/ 919813 h 2986134"/>
                <a:gd name="connsiteX2" fmla="*/ 1190155 w 1953285"/>
                <a:gd name="connsiteY2" fmla="*/ 1213129 h 2986134"/>
                <a:gd name="connsiteX3" fmla="*/ 909274 w 1953285"/>
                <a:gd name="connsiteY3" fmla="*/ 1450576 h 2986134"/>
                <a:gd name="connsiteX4" fmla="*/ 567013 w 1953285"/>
                <a:gd name="connsiteY4" fmla="*/ 1632245 h 2986134"/>
                <a:gd name="connsiteX5" fmla="*/ 737361 w 1953285"/>
                <a:gd name="connsiteY5" fmla="*/ 1653421 h 2986134"/>
                <a:gd name="connsiteX6" fmla="*/ 1274975 w 1953285"/>
                <a:gd name="connsiteY6" fmla="*/ 1655250 h 2986134"/>
                <a:gd name="connsiteX7" fmla="*/ 1675067 w 1953285"/>
                <a:gd name="connsiteY7" fmla="*/ 1749816 h 2986134"/>
                <a:gd name="connsiteX8" fmla="*/ 1932356 w 1953285"/>
                <a:gd name="connsiteY8" fmla="*/ 1866208 h 2986134"/>
                <a:gd name="connsiteX9" fmla="*/ 1906230 w 1953285"/>
                <a:gd name="connsiteY9" fmla="*/ 1943962 h 2986134"/>
                <a:gd name="connsiteX10" fmla="*/ 1653243 w 1953285"/>
                <a:gd name="connsiteY10" fmla="*/ 2106263 h 2986134"/>
                <a:gd name="connsiteX11" fmla="*/ 1253151 w 1953285"/>
                <a:gd name="connsiteY11" fmla="*/ 2208104 h 2986134"/>
                <a:gd name="connsiteX12" fmla="*/ 935836 w 1953285"/>
                <a:gd name="connsiteY12" fmla="*/ 2195250 h 2986134"/>
                <a:gd name="connsiteX13" fmla="*/ 578744 w 1953285"/>
                <a:gd name="connsiteY13" fmla="*/ 2089164 h 2986134"/>
                <a:gd name="connsiteX14" fmla="*/ 321950 w 1953285"/>
                <a:gd name="connsiteY14" fmla="*/ 1949541 h 2986134"/>
                <a:gd name="connsiteX15" fmla="*/ 292223 w 1953285"/>
                <a:gd name="connsiteY15" fmla="*/ 2002232 h 2986134"/>
                <a:gd name="connsiteX16" fmla="*/ 341185 w 1953285"/>
                <a:gd name="connsiteY16" fmla="*/ 2395326 h 2986134"/>
                <a:gd name="connsiteX17" fmla="*/ 426500 w 1953285"/>
                <a:gd name="connsiteY17" fmla="*/ 2772335 h 2986134"/>
                <a:gd name="connsiteX18" fmla="*/ 465284 w 1953285"/>
                <a:gd name="connsiteY18" fmla="*/ 2891702 h 2986134"/>
                <a:gd name="connsiteX19" fmla="*/ 246864 w 1953285"/>
                <a:gd name="connsiteY19" fmla="*/ 2986134 h 2986134"/>
                <a:gd name="connsiteX20" fmla="*/ 48349 w 1953285"/>
                <a:gd name="connsiteY20" fmla="*/ 2358824 h 2986134"/>
                <a:gd name="connsiteX21" fmla="*/ 413 w 1953285"/>
                <a:gd name="connsiteY21" fmla="*/ 1730652 h 2986134"/>
                <a:gd name="connsiteX22" fmla="*/ 105908 w 1953285"/>
                <a:gd name="connsiteY22" fmla="*/ 904785 h 2986134"/>
                <a:gd name="connsiteX23" fmla="*/ 278379 w 1953285"/>
                <a:gd name="connsiteY23" fmla="*/ 433148 h 2986134"/>
                <a:gd name="connsiteX24" fmla="*/ 443886 w 1953285"/>
                <a:gd name="connsiteY24" fmla="*/ 172515 h 2986134"/>
                <a:gd name="connsiteX25" fmla="*/ 612737 w 1953285"/>
                <a:gd name="connsiteY25" fmla="*/ 0 h 2986134"/>
                <a:gd name="connsiteX26" fmla="*/ 731959 w 1953285"/>
                <a:gd name="connsiteY26" fmla="*/ 332056 h 2986134"/>
                <a:gd name="connsiteX27" fmla="*/ 724845 w 1953285"/>
                <a:gd name="connsiteY27" fmla="*/ 678085 h 2986134"/>
                <a:gd name="connsiteX28" fmla="*/ 547743 w 1953285"/>
                <a:gd name="connsiteY28" fmla="*/ 1005788 h 2986134"/>
                <a:gd name="connsiteX29" fmla="*/ 550217 w 1953285"/>
                <a:gd name="connsiteY29" fmla="*/ 1049853 h 2986134"/>
                <a:gd name="connsiteX30" fmla="*/ 968955 w 1953285"/>
                <a:gd name="connsiteY30" fmla="*/ 813397 h 2986134"/>
                <a:gd name="connsiteX31" fmla="*/ 1461349 w 1953285"/>
                <a:gd name="connsiteY31" fmla="*/ 701311 h 2986134"/>
                <a:gd name="connsiteX32" fmla="*/ 1473951 w 1953285"/>
                <a:gd name="connsiteY32" fmla="*/ 708401 h 2986134"/>
                <a:gd name="connsiteX0" fmla="*/ 1473856 w 1953190"/>
                <a:gd name="connsiteY0" fmla="*/ 708401 h 2991508"/>
                <a:gd name="connsiteX1" fmla="*/ 1411263 w 1953190"/>
                <a:gd name="connsiteY1" fmla="*/ 919813 h 2991508"/>
                <a:gd name="connsiteX2" fmla="*/ 1190060 w 1953190"/>
                <a:gd name="connsiteY2" fmla="*/ 1213129 h 2991508"/>
                <a:gd name="connsiteX3" fmla="*/ 909179 w 1953190"/>
                <a:gd name="connsiteY3" fmla="*/ 1450576 h 2991508"/>
                <a:gd name="connsiteX4" fmla="*/ 566918 w 1953190"/>
                <a:gd name="connsiteY4" fmla="*/ 1632245 h 2991508"/>
                <a:gd name="connsiteX5" fmla="*/ 737266 w 1953190"/>
                <a:gd name="connsiteY5" fmla="*/ 1653421 h 2991508"/>
                <a:gd name="connsiteX6" fmla="*/ 1274880 w 1953190"/>
                <a:gd name="connsiteY6" fmla="*/ 1655250 h 2991508"/>
                <a:gd name="connsiteX7" fmla="*/ 1674972 w 1953190"/>
                <a:gd name="connsiteY7" fmla="*/ 1749816 h 2991508"/>
                <a:gd name="connsiteX8" fmla="*/ 1932261 w 1953190"/>
                <a:gd name="connsiteY8" fmla="*/ 1866208 h 2991508"/>
                <a:gd name="connsiteX9" fmla="*/ 1906135 w 1953190"/>
                <a:gd name="connsiteY9" fmla="*/ 1943962 h 2991508"/>
                <a:gd name="connsiteX10" fmla="*/ 1653148 w 1953190"/>
                <a:gd name="connsiteY10" fmla="*/ 2106263 h 2991508"/>
                <a:gd name="connsiteX11" fmla="*/ 1253056 w 1953190"/>
                <a:gd name="connsiteY11" fmla="*/ 2208104 h 2991508"/>
                <a:gd name="connsiteX12" fmla="*/ 935741 w 1953190"/>
                <a:gd name="connsiteY12" fmla="*/ 2195250 h 2991508"/>
                <a:gd name="connsiteX13" fmla="*/ 578649 w 1953190"/>
                <a:gd name="connsiteY13" fmla="*/ 2089164 h 2991508"/>
                <a:gd name="connsiteX14" fmla="*/ 321855 w 1953190"/>
                <a:gd name="connsiteY14" fmla="*/ 1949541 h 2991508"/>
                <a:gd name="connsiteX15" fmla="*/ 292128 w 1953190"/>
                <a:gd name="connsiteY15" fmla="*/ 2002232 h 2991508"/>
                <a:gd name="connsiteX16" fmla="*/ 341090 w 1953190"/>
                <a:gd name="connsiteY16" fmla="*/ 2395326 h 2991508"/>
                <a:gd name="connsiteX17" fmla="*/ 426405 w 1953190"/>
                <a:gd name="connsiteY17" fmla="*/ 2772335 h 2991508"/>
                <a:gd name="connsiteX18" fmla="*/ 465189 w 1953190"/>
                <a:gd name="connsiteY18" fmla="*/ 2891702 h 2991508"/>
                <a:gd name="connsiteX19" fmla="*/ 220668 w 1953190"/>
                <a:gd name="connsiteY19" fmla="*/ 2991507 h 2991508"/>
                <a:gd name="connsiteX20" fmla="*/ 48254 w 1953190"/>
                <a:gd name="connsiteY20" fmla="*/ 2358824 h 2991508"/>
                <a:gd name="connsiteX21" fmla="*/ 318 w 1953190"/>
                <a:gd name="connsiteY21" fmla="*/ 1730652 h 2991508"/>
                <a:gd name="connsiteX22" fmla="*/ 105813 w 1953190"/>
                <a:gd name="connsiteY22" fmla="*/ 904785 h 2991508"/>
                <a:gd name="connsiteX23" fmla="*/ 278284 w 1953190"/>
                <a:gd name="connsiteY23" fmla="*/ 433148 h 2991508"/>
                <a:gd name="connsiteX24" fmla="*/ 443791 w 1953190"/>
                <a:gd name="connsiteY24" fmla="*/ 172515 h 2991508"/>
                <a:gd name="connsiteX25" fmla="*/ 612642 w 1953190"/>
                <a:gd name="connsiteY25" fmla="*/ 0 h 2991508"/>
                <a:gd name="connsiteX26" fmla="*/ 731864 w 1953190"/>
                <a:gd name="connsiteY26" fmla="*/ 332056 h 2991508"/>
                <a:gd name="connsiteX27" fmla="*/ 724750 w 1953190"/>
                <a:gd name="connsiteY27" fmla="*/ 678085 h 2991508"/>
                <a:gd name="connsiteX28" fmla="*/ 547648 w 1953190"/>
                <a:gd name="connsiteY28" fmla="*/ 1005788 h 2991508"/>
                <a:gd name="connsiteX29" fmla="*/ 550122 w 1953190"/>
                <a:gd name="connsiteY29" fmla="*/ 1049853 h 2991508"/>
                <a:gd name="connsiteX30" fmla="*/ 968860 w 1953190"/>
                <a:gd name="connsiteY30" fmla="*/ 813397 h 2991508"/>
                <a:gd name="connsiteX31" fmla="*/ 1461254 w 1953190"/>
                <a:gd name="connsiteY31" fmla="*/ 701311 h 2991508"/>
                <a:gd name="connsiteX32" fmla="*/ 1473856 w 1953190"/>
                <a:gd name="connsiteY32" fmla="*/ 708401 h 2991508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495013 w 1983014"/>
                <a:gd name="connsiteY18" fmla="*/ 2891702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35637 w 1983014"/>
                <a:gd name="connsiteY22" fmla="*/ 904785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495013 w 1983014"/>
                <a:gd name="connsiteY18" fmla="*/ 2891702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42833 w 1983014"/>
                <a:gd name="connsiteY15" fmla="*/ 1997936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42833 w 1983014"/>
                <a:gd name="connsiteY15" fmla="*/ 1997936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750 w 1983084"/>
                <a:gd name="connsiteY0" fmla="*/ 708401 h 2991507"/>
                <a:gd name="connsiteX1" fmla="*/ 1441157 w 1983084"/>
                <a:gd name="connsiteY1" fmla="*/ 919813 h 2991507"/>
                <a:gd name="connsiteX2" fmla="*/ 1219954 w 1983084"/>
                <a:gd name="connsiteY2" fmla="*/ 1213129 h 2991507"/>
                <a:gd name="connsiteX3" fmla="*/ 939073 w 1983084"/>
                <a:gd name="connsiteY3" fmla="*/ 1450576 h 2991507"/>
                <a:gd name="connsiteX4" fmla="*/ 596812 w 1983084"/>
                <a:gd name="connsiteY4" fmla="*/ 1632245 h 2991507"/>
                <a:gd name="connsiteX5" fmla="*/ 767160 w 1983084"/>
                <a:gd name="connsiteY5" fmla="*/ 1653421 h 2991507"/>
                <a:gd name="connsiteX6" fmla="*/ 1304774 w 1983084"/>
                <a:gd name="connsiteY6" fmla="*/ 1655250 h 2991507"/>
                <a:gd name="connsiteX7" fmla="*/ 1704866 w 1983084"/>
                <a:gd name="connsiteY7" fmla="*/ 1749816 h 2991507"/>
                <a:gd name="connsiteX8" fmla="*/ 1962155 w 1983084"/>
                <a:gd name="connsiteY8" fmla="*/ 1866208 h 2991507"/>
                <a:gd name="connsiteX9" fmla="*/ 1936029 w 1983084"/>
                <a:gd name="connsiteY9" fmla="*/ 1943962 h 2991507"/>
                <a:gd name="connsiteX10" fmla="*/ 1683042 w 1983084"/>
                <a:gd name="connsiteY10" fmla="*/ 2106263 h 2991507"/>
                <a:gd name="connsiteX11" fmla="*/ 1282950 w 1983084"/>
                <a:gd name="connsiteY11" fmla="*/ 2208104 h 2991507"/>
                <a:gd name="connsiteX12" fmla="*/ 965635 w 1983084"/>
                <a:gd name="connsiteY12" fmla="*/ 2195250 h 2991507"/>
                <a:gd name="connsiteX13" fmla="*/ 608543 w 1983084"/>
                <a:gd name="connsiteY13" fmla="*/ 2089164 h 2991507"/>
                <a:gd name="connsiteX14" fmla="*/ 351749 w 1983084"/>
                <a:gd name="connsiteY14" fmla="*/ 1949541 h 2991507"/>
                <a:gd name="connsiteX15" fmla="*/ 342903 w 1983084"/>
                <a:gd name="connsiteY15" fmla="*/ 1997936 h 2991507"/>
                <a:gd name="connsiteX16" fmla="*/ 396859 w 1983084"/>
                <a:gd name="connsiteY16" fmla="*/ 2349194 h 2991507"/>
                <a:gd name="connsiteX17" fmla="*/ 489005 w 1983084"/>
                <a:gd name="connsiteY17" fmla="*/ 2732957 h 2991507"/>
                <a:gd name="connsiteX18" fmla="*/ 553043 w 1983084"/>
                <a:gd name="connsiteY18" fmla="*/ 2882494 h 2991507"/>
                <a:gd name="connsiteX19" fmla="*/ 250562 w 1983084"/>
                <a:gd name="connsiteY19" fmla="*/ 2991507 h 2991507"/>
                <a:gd name="connsiteX20" fmla="*/ 63305 w 1983084"/>
                <a:gd name="connsiteY20" fmla="*/ 2363639 h 2991507"/>
                <a:gd name="connsiteX21" fmla="*/ 199 w 1983084"/>
                <a:gd name="connsiteY21" fmla="*/ 1690577 h 2991507"/>
                <a:gd name="connsiteX22" fmla="*/ 120046 w 1983084"/>
                <a:gd name="connsiteY22" fmla="*/ 908009 h 2991507"/>
                <a:gd name="connsiteX23" fmla="*/ 308178 w 1983084"/>
                <a:gd name="connsiteY23" fmla="*/ 433148 h 2991507"/>
                <a:gd name="connsiteX24" fmla="*/ 473685 w 1983084"/>
                <a:gd name="connsiteY24" fmla="*/ 172515 h 2991507"/>
                <a:gd name="connsiteX25" fmla="*/ 642536 w 1983084"/>
                <a:gd name="connsiteY25" fmla="*/ 0 h 2991507"/>
                <a:gd name="connsiteX26" fmla="*/ 761758 w 1983084"/>
                <a:gd name="connsiteY26" fmla="*/ 332056 h 2991507"/>
                <a:gd name="connsiteX27" fmla="*/ 754644 w 1983084"/>
                <a:gd name="connsiteY27" fmla="*/ 678085 h 2991507"/>
                <a:gd name="connsiteX28" fmla="*/ 577542 w 1983084"/>
                <a:gd name="connsiteY28" fmla="*/ 1005788 h 2991507"/>
                <a:gd name="connsiteX29" fmla="*/ 580016 w 1983084"/>
                <a:gd name="connsiteY29" fmla="*/ 1049853 h 2991507"/>
                <a:gd name="connsiteX30" fmla="*/ 998754 w 1983084"/>
                <a:gd name="connsiteY30" fmla="*/ 813397 h 2991507"/>
                <a:gd name="connsiteX31" fmla="*/ 1491148 w 1983084"/>
                <a:gd name="connsiteY31" fmla="*/ 701311 h 2991507"/>
                <a:gd name="connsiteX32" fmla="*/ 1503750 w 1983084"/>
                <a:gd name="connsiteY32" fmla="*/ 708401 h 2991507"/>
                <a:gd name="connsiteX0" fmla="*/ 1503751 w 1983085"/>
                <a:gd name="connsiteY0" fmla="*/ 708401 h 2991507"/>
                <a:gd name="connsiteX1" fmla="*/ 1441158 w 1983085"/>
                <a:gd name="connsiteY1" fmla="*/ 919813 h 2991507"/>
                <a:gd name="connsiteX2" fmla="*/ 1219955 w 1983085"/>
                <a:gd name="connsiteY2" fmla="*/ 1213129 h 2991507"/>
                <a:gd name="connsiteX3" fmla="*/ 939074 w 1983085"/>
                <a:gd name="connsiteY3" fmla="*/ 1450576 h 2991507"/>
                <a:gd name="connsiteX4" fmla="*/ 596813 w 1983085"/>
                <a:gd name="connsiteY4" fmla="*/ 1632245 h 2991507"/>
                <a:gd name="connsiteX5" fmla="*/ 767161 w 1983085"/>
                <a:gd name="connsiteY5" fmla="*/ 1653421 h 2991507"/>
                <a:gd name="connsiteX6" fmla="*/ 1304775 w 1983085"/>
                <a:gd name="connsiteY6" fmla="*/ 1655250 h 2991507"/>
                <a:gd name="connsiteX7" fmla="*/ 1704867 w 1983085"/>
                <a:gd name="connsiteY7" fmla="*/ 1749816 h 2991507"/>
                <a:gd name="connsiteX8" fmla="*/ 1962156 w 1983085"/>
                <a:gd name="connsiteY8" fmla="*/ 1866208 h 2991507"/>
                <a:gd name="connsiteX9" fmla="*/ 1936030 w 1983085"/>
                <a:gd name="connsiteY9" fmla="*/ 1943962 h 2991507"/>
                <a:gd name="connsiteX10" fmla="*/ 1683043 w 1983085"/>
                <a:gd name="connsiteY10" fmla="*/ 2106263 h 2991507"/>
                <a:gd name="connsiteX11" fmla="*/ 1282951 w 1983085"/>
                <a:gd name="connsiteY11" fmla="*/ 2208104 h 2991507"/>
                <a:gd name="connsiteX12" fmla="*/ 965636 w 1983085"/>
                <a:gd name="connsiteY12" fmla="*/ 2195250 h 2991507"/>
                <a:gd name="connsiteX13" fmla="*/ 608544 w 1983085"/>
                <a:gd name="connsiteY13" fmla="*/ 2089164 h 2991507"/>
                <a:gd name="connsiteX14" fmla="*/ 351750 w 1983085"/>
                <a:gd name="connsiteY14" fmla="*/ 1949541 h 2991507"/>
                <a:gd name="connsiteX15" fmla="*/ 342904 w 1983085"/>
                <a:gd name="connsiteY15" fmla="*/ 1997936 h 2991507"/>
                <a:gd name="connsiteX16" fmla="*/ 396860 w 1983085"/>
                <a:gd name="connsiteY16" fmla="*/ 2349194 h 2991507"/>
                <a:gd name="connsiteX17" fmla="*/ 509109 w 1983085"/>
                <a:gd name="connsiteY17" fmla="*/ 2762247 h 2991507"/>
                <a:gd name="connsiteX18" fmla="*/ 553044 w 1983085"/>
                <a:gd name="connsiteY18" fmla="*/ 2882494 h 2991507"/>
                <a:gd name="connsiteX19" fmla="*/ 250563 w 1983085"/>
                <a:gd name="connsiteY19" fmla="*/ 2991507 h 2991507"/>
                <a:gd name="connsiteX20" fmla="*/ 63306 w 1983085"/>
                <a:gd name="connsiteY20" fmla="*/ 2363639 h 2991507"/>
                <a:gd name="connsiteX21" fmla="*/ 200 w 1983085"/>
                <a:gd name="connsiteY21" fmla="*/ 1690577 h 2991507"/>
                <a:gd name="connsiteX22" fmla="*/ 120047 w 1983085"/>
                <a:gd name="connsiteY22" fmla="*/ 908009 h 2991507"/>
                <a:gd name="connsiteX23" fmla="*/ 308179 w 1983085"/>
                <a:gd name="connsiteY23" fmla="*/ 433148 h 2991507"/>
                <a:gd name="connsiteX24" fmla="*/ 473686 w 1983085"/>
                <a:gd name="connsiteY24" fmla="*/ 172515 h 2991507"/>
                <a:gd name="connsiteX25" fmla="*/ 642537 w 1983085"/>
                <a:gd name="connsiteY25" fmla="*/ 0 h 2991507"/>
                <a:gd name="connsiteX26" fmla="*/ 761759 w 1983085"/>
                <a:gd name="connsiteY26" fmla="*/ 332056 h 2991507"/>
                <a:gd name="connsiteX27" fmla="*/ 754645 w 1983085"/>
                <a:gd name="connsiteY27" fmla="*/ 678085 h 2991507"/>
                <a:gd name="connsiteX28" fmla="*/ 577543 w 1983085"/>
                <a:gd name="connsiteY28" fmla="*/ 1005788 h 2991507"/>
                <a:gd name="connsiteX29" fmla="*/ 580017 w 1983085"/>
                <a:gd name="connsiteY29" fmla="*/ 1049853 h 2991507"/>
                <a:gd name="connsiteX30" fmla="*/ 998755 w 1983085"/>
                <a:gd name="connsiteY30" fmla="*/ 813397 h 2991507"/>
                <a:gd name="connsiteX31" fmla="*/ 1491149 w 1983085"/>
                <a:gd name="connsiteY31" fmla="*/ 701311 h 2991507"/>
                <a:gd name="connsiteX32" fmla="*/ 1503751 w 1983085"/>
                <a:gd name="connsiteY32" fmla="*/ 708401 h 299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83085" h="2991507">
                  <a:moveTo>
                    <a:pt x="1503751" y="708401"/>
                  </a:moveTo>
                  <a:cubicBezTo>
                    <a:pt x="1523712" y="737061"/>
                    <a:pt x="1480707" y="845173"/>
                    <a:pt x="1441158" y="919813"/>
                  </a:cubicBezTo>
                  <a:cubicBezTo>
                    <a:pt x="1395959" y="1005116"/>
                    <a:pt x="1303636" y="1124669"/>
                    <a:pt x="1219955" y="1213129"/>
                  </a:cubicBezTo>
                  <a:cubicBezTo>
                    <a:pt x="1136275" y="1301590"/>
                    <a:pt x="1042931" y="1380723"/>
                    <a:pt x="939074" y="1450576"/>
                  </a:cubicBezTo>
                  <a:cubicBezTo>
                    <a:pt x="835217" y="1520429"/>
                    <a:pt x="606345" y="1620692"/>
                    <a:pt x="596813" y="1632245"/>
                  </a:cubicBezTo>
                  <a:cubicBezTo>
                    <a:pt x="587281" y="1643798"/>
                    <a:pt x="649167" y="1649587"/>
                    <a:pt x="767161" y="1653421"/>
                  </a:cubicBezTo>
                  <a:cubicBezTo>
                    <a:pt x="885155" y="1657255"/>
                    <a:pt x="1148491" y="1639184"/>
                    <a:pt x="1304775" y="1655250"/>
                  </a:cubicBezTo>
                  <a:cubicBezTo>
                    <a:pt x="1461059" y="1671316"/>
                    <a:pt x="1595303" y="1714658"/>
                    <a:pt x="1704867" y="1749816"/>
                  </a:cubicBezTo>
                  <a:cubicBezTo>
                    <a:pt x="1814430" y="1784976"/>
                    <a:pt x="1923629" y="1833850"/>
                    <a:pt x="1962156" y="1866208"/>
                  </a:cubicBezTo>
                  <a:cubicBezTo>
                    <a:pt x="2000683" y="1898565"/>
                    <a:pt x="1982548" y="1903952"/>
                    <a:pt x="1936030" y="1943962"/>
                  </a:cubicBezTo>
                  <a:cubicBezTo>
                    <a:pt x="1889511" y="1983971"/>
                    <a:pt x="1791890" y="2062239"/>
                    <a:pt x="1683043" y="2106263"/>
                  </a:cubicBezTo>
                  <a:cubicBezTo>
                    <a:pt x="1574197" y="2150286"/>
                    <a:pt x="1402519" y="2193274"/>
                    <a:pt x="1282951" y="2208104"/>
                  </a:cubicBezTo>
                  <a:cubicBezTo>
                    <a:pt x="1163382" y="2222935"/>
                    <a:pt x="1078036" y="2215074"/>
                    <a:pt x="965636" y="2195250"/>
                  </a:cubicBezTo>
                  <a:cubicBezTo>
                    <a:pt x="853235" y="2175427"/>
                    <a:pt x="710858" y="2130115"/>
                    <a:pt x="608544" y="2089164"/>
                  </a:cubicBezTo>
                  <a:cubicBezTo>
                    <a:pt x="506230" y="2048213"/>
                    <a:pt x="368968" y="1961518"/>
                    <a:pt x="351750" y="1949541"/>
                  </a:cubicBezTo>
                  <a:cubicBezTo>
                    <a:pt x="334532" y="1937564"/>
                    <a:pt x="335386" y="1931327"/>
                    <a:pt x="342904" y="1997936"/>
                  </a:cubicBezTo>
                  <a:cubicBezTo>
                    <a:pt x="350422" y="2064545"/>
                    <a:pt x="369159" y="2221809"/>
                    <a:pt x="396860" y="2349194"/>
                  </a:cubicBezTo>
                  <a:cubicBezTo>
                    <a:pt x="424561" y="2476579"/>
                    <a:pt x="467735" y="2639985"/>
                    <a:pt x="509109" y="2762247"/>
                  </a:cubicBezTo>
                  <a:lnTo>
                    <a:pt x="553044" y="2882494"/>
                  </a:lnTo>
                  <a:cubicBezTo>
                    <a:pt x="473777" y="2939687"/>
                    <a:pt x="326860" y="2968014"/>
                    <a:pt x="250563" y="2991507"/>
                  </a:cubicBezTo>
                  <a:cubicBezTo>
                    <a:pt x="170949" y="2783480"/>
                    <a:pt x="105033" y="2580461"/>
                    <a:pt x="63306" y="2363639"/>
                  </a:cubicBezTo>
                  <a:cubicBezTo>
                    <a:pt x="21579" y="2146817"/>
                    <a:pt x="-2461" y="1929490"/>
                    <a:pt x="200" y="1690577"/>
                  </a:cubicBezTo>
                  <a:cubicBezTo>
                    <a:pt x="2859" y="1451663"/>
                    <a:pt x="68717" y="1117581"/>
                    <a:pt x="120047" y="908009"/>
                  </a:cubicBezTo>
                  <a:cubicBezTo>
                    <a:pt x="171377" y="698438"/>
                    <a:pt x="249239" y="555730"/>
                    <a:pt x="308179" y="433148"/>
                  </a:cubicBezTo>
                  <a:cubicBezTo>
                    <a:pt x="367119" y="310566"/>
                    <a:pt x="414822" y="245163"/>
                    <a:pt x="473686" y="172515"/>
                  </a:cubicBezTo>
                  <a:cubicBezTo>
                    <a:pt x="525192" y="108949"/>
                    <a:pt x="595112" y="17610"/>
                    <a:pt x="642537" y="0"/>
                  </a:cubicBezTo>
                  <a:cubicBezTo>
                    <a:pt x="709556" y="115352"/>
                    <a:pt x="737990" y="210065"/>
                    <a:pt x="761759" y="332056"/>
                  </a:cubicBezTo>
                  <a:cubicBezTo>
                    <a:pt x="780973" y="477891"/>
                    <a:pt x="781276" y="547748"/>
                    <a:pt x="754645" y="678085"/>
                  </a:cubicBezTo>
                  <a:cubicBezTo>
                    <a:pt x="727497" y="810951"/>
                    <a:pt x="606647" y="943826"/>
                    <a:pt x="577543" y="1005788"/>
                  </a:cubicBezTo>
                  <a:cubicBezTo>
                    <a:pt x="548438" y="1067749"/>
                    <a:pt x="509816" y="1081918"/>
                    <a:pt x="580017" y="1049853"/>
                  </a:cubicBezTo>
                  <a:cubicBezTo>
                    <a:pt x="650219" y="1017789"/>
                    <a:pt x="846899" y="871489"/>
                    <a:pt x="998755" y="813397"/>
                  </a:cubicBezTo>
                  <a:cubicBezTo>
                    <a:pt x="1150609" y="755308"/>
                    <a:pt x="1446228" y="697135"/>
                    <a:pt x="1491149" y="701311"/>
                  </a:cubicBezTo>
                  <a:cubicBezTo>
                    <a:pt x="1496764" y="701833"/>
                    <a:pt x="1500901" y="704307"/>
                    <a:pt x="1503751" y="70840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35142EF-06FE-5359-648A-F585DF6D4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516067" flipH="1">
              <a:off x="11879717" y="3115440"/>
              <a:ext cx="1284318" cy="1937410"/>
            </a:xfrm>
            <a:custGeom>
              <a:avLst/>
              <a:gdLst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99666 w 1914334"/>
                <a:gd name="connsiteY28" fmla="*/ 437421 h 2986466"/>
                <a:gd name="connsiteX29" fmla="*/ 685894 w 1914334"/>
                <a:gd name="connsiteY29" fmla="*/ 678417 h 2986466"/>
                <a:gd name="connsiteX30" fmla="*/ 508792 w 1914334"/>
                <a:gd name="connsiteY30" fmla="*/ 1006120 h 2986466"/>
                <a:gd name="connsiteX31" fmla="*/ 511266 w 1914334"/>
                <a:gd name="connsiteY31" fmla="*/ 1050185 h 2986466"/>
                <a:gd name="connsiteX32" fmla="*/ 930004 w 1914334"/>
                <a:gd name="connsiteY32" fmla="*/ 813729 h 2986466"/>
                <a:gd name="connsiteX33" fmla="*/ 1422398 w 1914334"/>
                <a:gd name="connsiteY33" fmla="*/ 701643 h 2986466"/>
                <a:gd name="connsiteX34" fmla="*/ 1435000 w 1914334"/>
                <a:gd name="connsiteY34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733 h 2986466"/>
                <a:gd name="connsiteX1" fmla="*/ 1372407 w 1914334"/>
                <a:gd name="connsiteY1" fmla="*/ 920145 h 2986466"/>
                <a:gd name="connsiteX2" fmla="*/ 1151204 w 1914334"/>
                <a:gd name="connsiteY2" fmla="*/ 1213461 h 2986466"/>
                <a:gd name="connsiteX3" fmla="*/ 870323 w 1914334"/>
                <a:gd name="connsiteY3" fmla="*/ 1450908 h 2986466"/>
                <a:gd name="connsiteX4" fmla="*/ 413435 w 1914334"/>
                <a:gd name="connsiteY4" fmla="*/ 1646154 h 2986466"/>
                <a:gd name="connsiteX5" fmla="*/ 544953 w 1914334"/>
                <a:gd name="connsiteY5" fmla="*/ 1655582 h 2986466"/>
                <a:gd name="connsiteX6" fmla="*/ 1236024 w 1914334"/>
                <a:gd name="connsiteY6" fmla="*/ 1655582 h 2986466"/>
                <a:gd name="connsiteX7" fmla="*/ 1636116 w 1914334"/>
                <a:gd name="connsiteY7" fmla="*/ 1750148 h 2986466"/>
                <a:gd name="connsiteX8" fmla="*/ 1893405 w 1914334"/>
                <a:gd name="connsiteY8" fmla="*/ 1866540 h 2986466"/>
                <a:gd name="connsiteX9" fmla="*/ 1867279 w 1914334"/>
                <a:gd name="connsiteY9" fmla="*/ 1944294 h 2986466"/>
                <a:gd name="connsiteX10" fmla="*/ 1614292 w 1914334"/>
                <a:gd name="connsiteY10" fmla="*/ 2106595 h 2986466"/>
                <a:gd name="connsiteX11" fmla="*/ 1214200 w 1914334"/>
                <a:gd name="connsiteY11" fmla="*/ 2208436 h 2986466"/>
                <a:gd name="connsiteX12" fmla="*/ 896885 w 1914334"/>
                <a:gd name="connsiteY12" fmla="*/ 2195582 h 2986466"/>
                <a:gd name="connsiteX13" fmla="*/ 539793 w 1914334"/>
                <a:gd name="connsiteY13" fmla="*/ 2089496 h 2986466"/>
                <a:gd name="connsiteX14" fmla="*/ 282999 w 1914334"/>
                <a:gd name="connsiteY14" fmla="*/ 1949873 h 2986466"/>
                <a:gd name="connsiteX15" fmla="*/ 253272 w 1914334"/>
                <a:gd name="connsiteY15" fmla="*/ 2002564 h 2986466"/>
                <a:gd name="connsiteX16" fmla="*/ 302234 w 1914334"/>
                <a:gd name="connsiteY16" fmla="*/ 2395658 h 2986466"/>
                <a:gd name="connsiteX17" fmla="*/ 387549 w 1914334"/>
                <a:gd name="connsiteY17" fmla="*/ 2772667 h 2986466"/>
                <a:gd name="connsiteX18" fmla="*/ 426333 w 1914334"/>
                <a:gd name="connsiteY18" fmla="*/ 2892034 h 2986466"/>
                <a:gd name="connsiteX19" fmla="*/ 207913 w 1914334"/>
                <a:gd name="connsiteY19" fmla="*/ 2986466 h 2986466"/>
                <a:gd name="connsiteX20" fmla="*/ 38108 w 1914334"/>
                <a:gd name="connsiteY20" fmla="*/ 2353249 h 2986466"/>
                <a:gd name="connsiteX21" fmla="*/ 2226 w 1914334"/>
                <a:gd name="connsiteY21" fmla="*/ 1730757 h 2986466"/>
                <a:gd name="connsiteX22" fmla="*/ 66957 w 1914334"/>
                <a:gd name="connsiteY22" fmla="*/ 905117 h 2986466"/>
                <a:gd name="connsiteX23" fmla="*/ 239428 w 1914334"/>
                <a:gd name="connsiteY23" fmla="*/ 433480 h 2986466"/>
                <a:gd name="connsiteX24" fmla="*/ 404935 w 1914334"/>
                <a:gd name="connsiteY24" fmla="*/ 172847 h 2986466"/>
                <a:gd name="connsiteX25" fmla="*/ 573786 w 1914334"/>
                <a:gd name="connsiteY25" fmla="*/ 332 h 2986466"/>
                <a:gd name="connsiteX26" fmla="*/ 576067 w 1914334"/>
                <a:gd name="connsiteY26" fmla="*/ 0 h 2986466"/>
                <a:gd name="connsiteX27" fmla="*/ 693008 w 1914334"/>
                <a:gd name="connsiteY27" fmla="*/ 332388 h 2986466"/>
                <a:gd name="connsiteX28" fmla="*/ 685894 w 1914334"/>
                <a:gd name="connsiteY28" fmla="*/ 678417 h 2986466"/>
                <a:gd name="connsiteX29" fmla="*/ 508792 w 1914334"/>
                <a:gd name="connsiteY29" fmla="*/ 1006120 h 2986466"/>
                <a:gd name="connsiteX30" fmla="*/ 511266 w 1914334"/>
                <a:gd name="connsiteY30" fmla="*/ 1050185 h 2986466"/>
                <a:gd name="connsiteX31" fmla="*/ 930004 w 1914334"/>
                <a:gd name="connsiteY31" fmla="*/ 813729 h 2986466"/>
                <a:gd name="connsiteX32" fmla="*/ 1422398 w 1914334"/>
                <a:gd name="connsiteY32" fmla="*/ 701643 h 2986466"/>
                <a:gd name="connsiteX33" fmla="*/ 1435000 w 1914334"/>
                <a:gd name="connsiteY33" fmla="*/ 708733 h 2986466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544953 w 1914334"/>
                <a:gd name="connsiteY5" fmla="*/ 1655250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413435 w 1914334"/>
                <a:gd name="connsiteY4" fmla="*/ 1645822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528062 w 1914334"/>
                <a:gd name="connsiteY4" fmla="*/ 1632245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35000 w 1914334"/>
                <a:gd name="connsiteY0" fmla="*/ 708401 h 2986134"/>
                <a:gd name="connsiteX1" fmla="*/ 1372407 w 1914334"/>
                <a:gd name="connsiteY1" fmla="*/ 919813 h 2986134"/>
                <a:gd name="connsiteX2" fmla="*/ 1151204 w 1914334"/>
                <a:gd name="connsiteY2" fmla="*/ 1213129 h 2986134"/>
                <a:gd name="connsiteX3" fmla="*/ 870323 w 1914334"/>
                <a:gd name="connsiteY3" fmla="*/ 1450576 h 2986134"/>
                <a:gd name="connsiteX4" fmla="*/ 528062 w 1914334"/>
                <a:gd name="connsiteY4" fmla="*/ 1632245 h 2986134"/>
                <a:gd name="connsiteX5" fmla="*/ 698410 w 1914334"/>
                <a:gd name="connsiteY5" fmla="*/ 1653421 h 2986134"/>
                <a:gd name="connsiteX6" fmla="*/ 1236024 w 1914334"/>
                <a:gd name="connsiteY6" fmla="*/ 1655250 h 2986134"/>
                <a:gd name="connsiteX7" fmla="*/ 1636116 w 1914334"/>
                <a:gd name="connsiteY7" fmla="*/ 1749816 h 2986134"/>
                <a:gd name="connsiteX8" fmla="*/ 1893405 w 1914334"/>
                <a:gd name="connsiteY8" fmla="*/ 1866208 h 2986134"/>
                <a:gd name="connsiteX9" fmla="*/ 1867279 w 1914334"/>
                <a:gd name="connsiteY9" fmla="*/ 1943962 h 2986134"/>
                <a:gd name="connsiteX10" fmla="*/ 1614292 w 1914334"/>
                <a:gd name="connsiteY10" fmla="*/ 2106263 h 2986134"/>
                <a:gd name="connsiteX11" fmla="*/ 1214200 w 1914334"/>
                <a:gd name="connsiteY11" fmla="*/ 2208104 h 2986134"/>
                <a:gd name="connsiteX12" fmla="*/ 896885 w 1914334"/>
                <a:gd name="connsiteY12" fmla="*/ 2195250 h 2986134"/>
                <a:gd name="connsiteX13" fmla="*/ 539793 w 1914334"/>
                <a:gd name="connsiteY13" fmla="*/ 2089164 h 2986134"/>
                <a:gd name="connsiteX14" fmla="*/ 282999 w 1914334"/>
                <a:gd name="connsiteY14" fmla="*/ 1949541 h 2986134"/>
                <a:gd name="connsiteX15" fmla="*/ 253272 w 1914334"/>
                <a:gd name="connsiteY15" fmla="*/ 2002232 h 2986134"/>
                <a:gd name="connsiteX16" fmla="*/ 302234 w 1914334"/>
                <a:gd name="connsiteY16" fmla="*/ 2395326 h 2986134"/>
                <a:gd name="connsiteX17" fmla="*/ 387549 w 1914334"/>
                <a:gd name="connsiteY17" fmla="*/ 2772335 h 2986134"/>
                <a:gd name="connsiteX18" fmla="*/ 426333 w 1914334"/>
                <a:gd name="connsiteY18" fmla="*/ 2891702 h 2986134"/>
                <a:gd name="connsiteX19" fmla="*/ 207913 w 1914334"/>
                <a:gd name="connsiteY19" fmla="*/ 2986134 h 2986134"/>
                <a:gd name="connsiteX20" fmla="*/ 38108 w 1914334"/>
                <a:gd name="connsiteY20" fmla="*/ 2352917 h 2986134"/>
                <a:gd name="connsiteX21" fmla="*/ 2226 w 1914334"/>
                <a:gd name="connsiteY21" fmla="*/ 1730425 h 2986134"/>
                <a:gd name="connsiteX22" fmla="*/ 66957 w 1914334"/>
                <a:gd name="connsiteY22" fmla="*/ 904785 h 2986134"/>
                <a:gd name="connsiteX23" fmla="*/ 239428 w 1914334"/>
                <a:gd name="connsiteY23" fmla="*/ 433148 h 2986134"/>
                <a:gd name="connsiteX24" fmla="*/ 404935 w 1914334"/>
                <a:gd name="connsiteY24" fmla="*/ 172515 h 2986134"/>
                <a:gd name="connsiteX25" fmla="*/ 573786 w 1914334"/>
                <a:gd name="connsiteY25" fmla="*/ 0 h 2986134"/>
                <a:gd name="connsiteX26" fmla="*/ 693008 w 1914334"/>
                <a:gd name="connsiteY26" fmla="*/ 332056 h 2986134"/>
                <a:gd name="connsiteX27" fmla="*/ 685894 w 1914334"/>
                <a:gd name="connsiteY27" fmla="*/ 678085 h 2986134"/>
                <a:gd name="connsiteX28" fmla="*/ 508792 w 1914334"/>
                <a:gd name="connsiteY28" fmla="*/ 1005788 h 2986134"/>
                <a:gd name="connsiteX29" fmla="*/ 511266 w 1914334"/>
                <a:gd name="connsiteY29" fmla="*/ 1049853 h 2986134"/>
                <a:gd name="connsiteX30" fmla="*/ 930004 w 1914334"/>
                <a:gd name="connsiteY30" fmla="*/ 813397 h 2986134"/>
                <a:gd name="connsiteX31" fmla="*/ 1422398 w 1914334"/>
                <a:gd name="connsiteY31" fmla="*/ 701311 h 2986134"/>
                <a:gd name="connsiteX32" fmla="*/ 1435000 w 1914334"/>
                <a:gd name="connsiteY32" fmla="*/ 708401 h 2986134"/>
                <a:gd name="connsiteX0" fmla="*/ 1473669 w 1953003"/>
                <a:gd name="connsiteY0" fmla="*/ 708401 h 2986134"/>
                <a:gd name="connsiteX1" fmla="*/ 1411076 w 1953003"/>
                <a:gd name="connsiteY1" fmla="*/ 919813 h 2986134"/>
                <a:gd name="connsiteX2" fmla="*/ 1189873 w 1953003"/>
                <a:gd name="connsiteY2" fmla="*/ 1213129 h 2986134"/>
                <a:gd name="connsiteX3" fmla="*/ 908992 w 1953003"/>
                <a:gd name="connsiteY3" fmla="*/ 1450576 h 2986134"/>
                <a:gd name="connsiteX4" fmla="*/ 566731 w 1953003"/>
                <a:gd name="connsiteY4" fmla="*/ 1632245 h 2986134"/>
                <a:gd name="connsiteX5" fmla="*/ 737079 w 1953003"/>
                <a:gd name="connsiteY5" fmla="*/ 1653421 h 2986134"/>
                <a:gd name="connsiteX6" fmla="*/ 1274693 w 1953003"/>
                <a:gd name="connsiteY6" fmla="*/ 1655250 h 2986134"/>
                <a:gd name="connsiteX7" fmla="*/ 1674785 w 1953003"/>
                <a:gd name="connsiteY7" fmla="*/ 1749816 h 2986134"/>
                <a:gd name="connsiteX8" fmla="*/ 1932074 w 1953003"/>
                <a:gd name="connsiteY8" fmla="*/ 1866208 h 2986134"/>
                <a:gd name="connsiteX9" fmla="*/ 1905948 w 1953003"/>
                <a:gd name="connsiteY9" fmla="*/ 1943962 h 2986134"/>
                <a:gd name="connsiteX10" fmla="*/ 1652961 w 1953003"/>
                <a:gd name="connsiteY10" fmla="*/ 2106263 h 2986134"/>
                <a:gd name="connsiteX11" fmla="*/ 1252869 w 1953003"/>
                <a:gd name="connsiteY11" fmla="*/ 2208104 h 2986134"/>
                <a:gd name="connsiteX12" fmla="*/ 935554 w 1953003"/>
                <a:gd name="connsiteY12" fmla="*/ 2195250 h 2986134"/>
                <a:gd name="connsiteX13" fmla="*/ 578462 w 1953003"/>
                <a:gd name="connsiteY13" fmla="*/ 2089164 h 2986134"/>
                <a:gd name="connsiteX14" fmla="*/ 321668 w 1953003"/>
                <a:gd name="connsiteY14" fmla="*/ 1949541 h 2986134"/>
                <a:gd name="connsiteX15" fmla="*/ 291941 w 1953003"/>
                <a:gd name="connsiteY15" fmla="*/ 2002232 h 2986134"/>
                <a:gd name="connsiteX16" fmla="*/ 340903 w 1953003"/>
                <a:gd name="connsiteY16" fmla="*/ 2395326 h 2986134"/>
                <a:gd name="connsiteX17" fmla="*/ 426218 w 1953003"/>
                <a:gd name="connsiteY17" fmla="*/ 2772335 h 2986134"/>
                <a:gd name="connsiteX18" fmla="*/ 465002 w 1953003"/>
                <a:gd name="connsiteY18" fmla="*/ 2891702 h 2986134"/>
                <a:gd name="connsiteX19" fmla="*/ 246582 w 1953003"/>
                <a:gd name="connsiteY19" fmla="*/ 2986134 h 2986134"/>
                <a:gd name="connsiteX20" fmla="*/ 76777 w 1953003"/>
                <a:gd name="connsiteY20" fmla="*/ 2352917 h 2986134"/>
                <a:gd name="connsiteX21" fmla="*/ 131 w 1953003"/>
                <a:gd name="connsiteY21" fmla="*/ 1730652 h 2986134"/>
                <a:gd name="connsiteX22" fmla="*/ 105626 w 1953003"/>
                <a:gd name="connsiteY22" fmla="*/ 904785 h 2986134"/>
                <a:gd name="connsiteX23" fmla="*/ 278097 w 1953003"/>
                <a:gd name="connsiteY23" fmla="*/ 433148 h 2986134"/>
                <a:gd name="connsiteX24" fmla="*/ 443604 w 1953003"/>
                <a:gd name="connsiteY24" fmla="*/ 172515 h 2986134"/>
                <a:gd name="connsiteX25" fmla="*/ 612455 w 1953003"/>
                <a:gd name="connsiteY25" fmla="*/ 0 h 2986134"/>
                <a:gd name="connsiteX26" fmla="*/ 731677 w 1953003"/>
                <a:gd name="connsiteY26" fmla="*/ 332056 h 2986134"/>
                <a:gd name="connsiteX27" fmla="*/ 724563 w 1953003"/>
                <a:gd name="connsiteY27" fmla="*/ 678085 h 2986134"/>
                <a:gd name="connsiteX28" fmla="*/ 547461 w 1953003"/>
                <a:gd name="connsiteY28" fmla="*/ 1005788 h 2986134"/>
                <a:gd name="connsiteX29" fmla="*/ 549935 w 1953003"/>
                <a:gd name="connsiteY29" fmla="*/ 1049853 h 2986134"/>
                <a:gd name="connsiteX30" fmla="*/ 968673 w 1953003"/>
                <a:gd name="connsiteY30" fmla="*/ 813397 h 2986134"/>
                <a:gd name="connsiteX31" fmla="*/ 1461067 w 1953003"/>
                <a:gd name="connsiteY31" fmla="*/ 701311 h 2986134"/>
                <a:gd name="connsiteX32" fmla="*/ 1473669 w 1953003"/>
                <a:gd name="connsiteY32" fmla="*/ 708401 h 2986134"/>
                <a:gd name="connsiteX0" fmla="*/ 1473951 w 1953285"/>
                <a:gd name="connsiteY0" fmla="*/ 708401 h 2986134"/>
                <a:gd name="connsiteX1" fmla="*/ 1411358 w 1953285"/>
                <a:gd name="connsiteY1" fmla="*/ 919813 h 2986134"/>
                <a:gd name="connsiteX2" fmla="*/ 1190155 w 1953285"/>
                <a:gd name="connsiteY2" fmla="*/ 1213129 h 2986134"/>
                <a:gd name="connsiteX3" fmla="*/ 909274 w 1953285"/>
                <a:gd name="connsiteY3" fmla="*/ 1450576 h 2986134"/>
                <a:gd name="connsiteX4" fmla="*/ 567013 w 1953285"/>
                <a:gd name="connsiteY4" fmla="*/ 1632245 h 2986134"/>
                <a:gd name="connsiteX5" fmla="*/ 737361 w 1953285"/>
                <a:gd name="connsiteY5" fmla="*/ 1653421 h 2986134"/>
                <a:gd name="connsiteX6" fmla="*/ 1274975 w 1953285"/>
                <a:gd name="connsiteY6" fmla="*/ 1655250 h 2986134"/>
                <a:gd name="connsiteX7" fmla="*/ 1675067 w 1953285"/>
                <a:gd name="connsiteY7" fmla="*/ 1749816 h 2986134"/>
                <a:gd name="connsiteX8" fmla="*/ 1932356 w 1953285"/>
                <a:gd name="connsiteY8" fmla="*/ 1866208 h 2986134"/>
                <a:gd name="connsiteX9" fmla="*/ 1906230 w 1953285"/>
                <a:gd name="connsiteY9" fmla="*/ 1943962 h 2986134"/>
                <a:gd name="connsiteX10" fmla="*/ 1653243 w 1953285"/>
                <a:gd name="connsiteY10" fmla="*/ 2106263 h 2986134"/>
                <a:gd name="connsiteX11" fmla="*/ 1253151 w 1953285"/>
                <a:gd name="connsiteY11" fmla="*/ 2208104 h 2986134"/>
                <a:gd name="connsiteX12" fmla="*/ 935836 w 1953285"/>
                <a:gd name="connsiteY12" fmla="*/ 2195250 h 2986134"/>
                <a:gd name="connsiteX13" fmla="*/ 578744 w 1953285"/>
                <a:gd name="connsiteY13" fmla="*/ 2089164 h 2986134"/>
                <a:gd name="connsiteX14" fmla="*/ 321950 w 1953285"/>
                <a:gd name="connsiteY14" fmla="*/ 1949541 h 2986134"/>
                <a:gd name="connsiteX15" fmla="*/ 292223 w 1953285"/>
                <a:gd name="connsiteY15" fmla="*/ 2002232 h 2986134"/>
                <a:gd name="connsiteX16" fmla="*/ 341185 w 1953285"/>
                <a:gd name="connsiteY16" fmla="*/ 2395326 h 2986134"/>
                <a:gd name="connsiteX17" fmla="*/ 426500 w 1953285"/>
                <a:gd name="connsiteY17" fmla="*/ 2772335 h 2986134"/>
                <a:gd name="connsiteX18" fmla="*/ 465284 w 1953285"/>
                <a:gd name="connsiteY18" fmla="*/ 2891702 h 2986134"/>
                <a:gd name="connsiteX19" fmla="*/ 246864 w 1953285"/>
                <a:gd name="connsiteY19" fmla="*/ 2986134 h 2986134"/>
                <a:gd name="connsiteX20" fmla="*/ 48349 w 1953285"/>
                <a:gd name="connsiteY20" fmla="*/ 2358824 h 2986134"/>
                <a:gd name="connsiteX21" fmla="*/ 413 w 1953285"/>
                <a:gd name="connsiteY21" fmla="*/ 1730652 h 2986134"/>
                <a:gd name="connsiteX22" fmla="*/ 105908 w 1953285"/>
                <a:gd name="connsiteY22" fmla="*/ 904785 h 2986134"/>
                <a:gd name="connsiteX23" fmla="*/ 278379 w 1953285"/>
                <a:gd name="connsiteY23" fmla="*/ 433148 h 2986134"/>
                <a:gd name="connsiteX24" fmla="*/ 443886 w 1953285"/>
                <a:gd name="connsiteY24" fmla="*/ 172515 h 2986134"/>
                <a:gd name="connsiteX25" fmla="*/ 612737 w 1953285"/>
                <a:gd name="connsiteY25" fmla="*/ 0 h 2986134"/>
                <a:gd name="connsiteX26" fmla="*/ 731959 w 1953285"/>
                <a:gd name="connsiteY26" fmla="*/ 332056 h 2986134"/>
                <a:gd name="connsiteX27" fmla="*/ 724845 w 1953285"/>
                <a:gd name="connsiteY27" fmla="*/ 678085 h 2986134"/>
                <a:gd name="connsiteX28" fmla="*/ 547743 w 1953285"/>
                <a:gd name="connsiteY28" fmla="*/ 1005788 h 2986134"/>
                <a:gd name="connsiteX29" fmla="*/ 550217 w 1953285"/>
                <a:gd name="connsiteY29" fmla="*/ 1049853 h 2986134"/>
                <a:gd name="connsiteX30" fmla="*/ 968955 w 1953285"/>
                <a:gd name="connsiteY30" fmla="*/ 813397 h 2986134"/>
                <a:gd name="connsiteX31" fmla="*/ 1461349 w 1953285"/>
                <a:gd name="connsiteY31" fmla="*/ 701311 h 2986134"/>
                <a:gd name="connsiteX32" fmla="*/ 1473951 w 1953285"/>
                <a:gd name="connsiteY32" fmla="*/ 708401 h 2986134"/>
                <a:gd name="connsiteX0" fmla="*/ 1473856 w 1953190"/>
                <a:gd name="connsiteY0" fmla="*/ 708401 h 2991508"/>
                <a:gd name="connsiteX1" fmla="*/ 1411263 w 1953190"/>
                <a:gd name="connsiteY1" fmla="*/ 919813 h 2991508"/>
                <a:gd name="connsiteX2" fmla="*/ 1190060 w 1953190"/>
                <a:gd name="connsiteY2" fmla="*/ 1213129 h 2991508"/>
                <a:gd name="connsiteX3" fmla="*/ 909179 w 1953190"/>
                <a:gd name="connsiteY3" fmla="*/ 1450576 h 2991508"/>
                <a:gd name="connsiteX4" fmla="*/ 566918 w 1953190"/>
                <a:gd name="connsiteY4" fmla="*/ 1632245 h 2991508"/>
                <a:gd name="connsiteX5" fmla="*/ 737266 w 1953190"/>
                <a:gd name="connsiteY5" fmla="*/ 1653421 h 2991508"/>
                <a:gd name="connsiteX6" fmla="*/ 1274880 w 1953190"/>
                <a:gd name="connsiteY6" fmla="*/ 1655250 h 2991508"/>
                <a:gd name="connsiteX7" fmla="*/ 1674972 w 1953190"/>
                <a:gd name="connsiteY7" fmla="*/ 1749816 h 2991508"/>
                <a:gd name="connsiteX8" fmla="*/ 1932261 w 1953190"/>
                <a:gd name="connsiteY8" fmla="*/ 1866208 h 2991508"/>
                <a:gd name="connsiteX9" fmla="*/ 1906135 w 1953190"/>
                <a:gd name="connsiteY9" fmla="*/ 1943962 h 2991508"/>
                <a:gd name="connsiteX10" fmla="*/ 1653148 w 1953190"/>
                <a:gd name="connsiteY10" fmla="*/ 2106263 h 2991508"/>
                <a:gd name="connsiteX11" fmla="*/ 1253056 w 1953190"/>
                <a:gd name="connsiteY11" fmla="*/ 2208104 h 2991508"/>
                <a:gd name="connsiteX12" fmla="*/ 935741 w 1953190"/>
                <a:gd name="connsiteY12" fmla="*/ 2195250 h 2991508"/>
                <a:gd name="connsiteX13" fmla="*/ 578649 w 1953190"/>
                <a:gd name="connsiteY13" fmla="*/ 2089164 h 2991508"/>
                <a:gd name="connsiteX14" fmla="*/ 321855 w 1953190"/>
                <a:gd name="connsiteY14" fmla="*/ 1949541 h 2991508"/>
                <a:gd name="connsiteX15" fmla="*/ 292128 w 1953190"/>
                <a:gd name="connsiteY15" fmla="*/ 2002232 h 2991508"/>
                <a:gd name="connsiteX16" fmla="*/ 341090 w 1953190"/>
                <a:gd name="connsiteY16" fmla="*/ 2395326 h 2991508"/>
                <a:gd name="connsiteX17" fmla="*/ 426405 w 1953190"/>
                <a:gd name="connsiteY17" fmla="*/ 2772335 h 2991508"/>
                <a:gd name="connsiteX18" fmla="*/ 465189 w 1953190"/>
                <a:gd name="connsiteY18" fmla="*/ 2891702 h 2991508"/>
                <a:gd name="connsiteX19" fmla="*/ 220668 w 1953190"/>
                <a:gd name="connsiteY19" fmla="*/ 2991507 h 2991508"/>
                <a:gd name="connsiteX20" fmla="*/ 48254 w 1953190"/>
                <a:gd name="connsiteY20" fmla="*/ 2358824 h 2991508"/>
                <a:gd name="connsiteX21" fmla="*/ 318 w 1953190"/>
                <a:gd name="connsiteY21" fmla="*/ 1730652 h 2991508"/>
                <a:gd name="connsiteX22" fmla="*/ 105813 w 1953190"/>
                <a:gd name="connsiteY22" fmla="*/ 904785 h 2991508"/>
                <a:gd name="connsiteX23" fmla="*/ 278284 w 1953190"/>
                <a:gd name="connsiteY23" fmla="*/ 433148 h 2991508"/>
                <a:gd name="connsiteX24" fmla="*/ 443791 w 1953190"/>
                <a:gd name="connsiteY24" fmla="*/ 172515 h 2991508"/>
                <a:gd name="connsiteX25" fmla="*/ 612642 w 1953190"/>
                <a:gd name="connsiteY25" fmla="*/ 0 h 2991508"/>
                <a:gd name="connsiteX26" fmla="*/ 731864 w 1953190"/>
                <a:gd name="connsiteY26" fmla="*/ 332056 h 2991508"/>
                <a:gd name="connsiteX27" fmla="*/ 724750 w 1953190"/>
                <a:gd name="connsiteY27" fmla="*/ 678085 h 2991508"/>
                <a:gd name="connsiteX28" fmla="*/ 547648 w 1953190"/>
                <a:gd name="connsiteY28" fmla="*/ 1005788 h 2991508"/>
                <a:gd name="connsiteX29" fmla="*/ 550122 w 1953190"/>
                <a:gd name="connsiteY29" fmla="*/ 1049853 h 2991508"/>
                <a:gd name="connsiteX30" fmla="*/ 968860 w 1953190"/>
                <a:gd name="connsiteY30" fmla="*/ 813397 h 2991508"/>
                <a:gd name="connsiteX31" fmla="*/ 1461254 w 1953190"/>
                <a:gd name="connsiteY31" fmla="*/ 701311 h 2991508"/>
                <a:gd name="connsiteX32" fmla="*/ 1473856 w 1953190"/>
                <a:gd name="connsiteY32" fmla="*/ 708401 h 2991508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495013 w 1983014"/>
                <a:gd name="connsiteY18" fmla="*/ 2891702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35637 w 1983014"/>
                <a:gd name="connsiteY22" fmla="*/ 904785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495013 w 1983014"/>
                <a:gd name="connsiteY18" fmla="*/ 2891702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56229 w 1983014"/>
                <a:gd name="connsiteY17" fmla="*/ 2772335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70914 w 1983014"/>
                <a:gd name="connsiteY16" fmla="*/ 2395326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21952 w 1983014"/>
                <a:gd name="connsiteY15" fmla="*/ 2002232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42833 w 1983014"/>
                <a:gd name="connsiteY15" fmla="*/ 1997936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680 w 1983014"/>
                <a:gd name="connsiteY0" fmla="*/ 708401 h 2991507"/>
                <a:gd name="connsiteX1" fmla="*/ 1441087 w 1983014"/>
                <a:gd name="connsiteY1" fmla="*/ 919813 h 2991507"/>
                <a:gd name="connsiteX2" fmla="*/ 1219884 w 1983014"/>
                <a:gd name="connsiteY2" fmla="*/ 1213129 h 2991507"/>
                <a:gd name="connsiteX3" fmla="*/ 939003 w 1983014"/>
                <a:gd name="connsiteY3" fmla="*/ 1450576 h 2991507"/>
                <a:gd name="connsiteX4" fmla="*/ 596742 w 1983014"/>
                <a:gd name="connsiteY4" fmla="*/ 1632245 h 2991507"/>
                <a:gd name="connsiteX5" fmla="*/ 767090 w 1983014"/>
                <a:gd name="connsiteY5" fmla="*/ 1653421 h 2991507"/>
                <a:gd name="connsiteX6" fmla="*/ 1304704 w 1983014"/>
                <a:gd name="connsiteY6" fmla="*/ 1655250 h 2991507"/>
                <a:gd name="connsiteX7" fmla="*/ 1704796 w 1983014"/>
                <a:gd name="connsiteY7" fmla="*/ 1749816 h 2991507"/>
                <a:gd name="connsiteX8" fmla="*/ 1962085 w 1983014"/>
                <a:gd name="connsiteY8" fmla="*/ 1866208 h 2991507"/>
                <a:gd name="connsiteX9" fmla="*/ 1935959 w 1983014"/>
                <a:gd name="connsiteY9" fmla="*/ 1943962 h 2991507"/>
                <a:gd name="connsiteX10" fmla="*/ 1682972 w 1983014"/>
                <a:gd name="connsiteY10" fmla="*/ 2106263 h 2991507"/>
                <a:gd name="connsiteX11" fmla="*/ 1282880 w 1983014"/>
                <a:gd name="connsiteY11" fmla="*/ 2208104 h 2991507"/>
                <a:gd name="connsiteX12" fmla="*/ 965565 w 1983014"/>
                <a:gd name="connsiteY12" fmla="*/ 2195250 h 2991507"/>
                <a:gd name="connsiteX13" fmla="*/ 608473 w 1983014"/>
                <a:gd name="connsiteY13" fmla="*/ 2089164 h 2991507"/>
                <a:gd name="connsiteX14" fmla="*/ 351679 w 1983014"/>
                <a:gd name="connsiteY14" fmla="*/ 1949541 h 2991507"/>
                <a:gd name="connsiteX15" fmla="*/ 342833 w 1983014"/>
                <a:gd name="connsiteY15" fmla="*/ 1997936 h 2991507"/>
                <a:gd name="connsiteX16" fmla="*/ 396789 w 1983014"/>
                <a:gd name="connsiteY16" fmla="*/ 2349194 h 2991507"/>
                <a:gd name="connsiteX17" fmla="*/ 488935 w 1983014"/>
                <a:gd name="connsiteY17" fmla="*/ 2732957 h 2991507"/>
                <a:gd name="connsiteX18" fmla="*/ 552973 w 1983014"/>
                <a:gd name="connsiteY18" fmla="*/ 2882494 h 2991507"/>
                <a:gd name="connsiteX19" fmla="*/ 250492 w 1983014"/>
                <a:gd name="connsiteY19" fmla="*/ 2991507 h 2991507"/>
                <a:gd name="connsiteX20" fmla="*/ 78078 w 1983014"/>
                <a:gd name="connsiteY20" fmla="*/ 2358824 h 2991507"/>
                <a:gd name="connsiteX21" fmla="*/ 129 w 1983014"/>
                <a:gd name="connsiteY21" fmla="*/ 1690577 h 2991507"/>
                <a:gd name="connsiteX22" fmla="*/ 119976 w 1983014"/>
                <a:gd name="connsiteY22" fmla="*/ 908009 h 2991507"/>
                <a:gd name="connsiteX23" fmla="*/ 308108 w 1983014"/>
                <a:gd name="connsiteY23" fmla="*/ 433148 h 2991507"/>
                <a:gd name="connsiteX24" fmla="*/ 473615 w 1983014"/>
                <a:gd name="connsiteY24" fmla="*/ 172515 h 2991507"/>
                <a:gd name="connsiteX25" fmla="*/ 642466 w 1983014"/>
                <a:gd name="connsiteY25" fmla="*/ 0 h 2991507"/>
                <a:gd name="connsiteX26" fmla="*/ 761688 w 1983014"/>
                <a:gd name="connsiteY26" fmla="*/ 332056 h 2991507"/>
                <a:gd name="connsiteX27" fmla="*/ 754574 w 1983014"/>
                <a:gd name="connsiteY27" fmla="*/ 678085 h 2991507"/>
                <a:gd name="connsiteX28" fmla="*/ 577472 w 1983014"/>
                <a:gd name="connsiteY28" fmla="*/ 1005788 h 2991507"/>
                <a:gd name="connsiteX29" fmla="*/ 579946 w 1983014"/>
                <a:gd name="connsiteY29" fmla="*/ 1049853 h 2991507"/>
                <a:gd name="connsiteX30" fmla="*/ 998684 w 1983014"/>
                <a:gd name="connsiteY30" fmla="*/ 813397 h 2991507"/>
                <a:gd name="connsiteX31" fmla="*/ 1491078 w 1983014"/>
                <a:gd name="connsiteY31" fmla="*/ 701311 h 2991507"/>
                <a:gd name="connsiteX32" fmla="*/ 1503680 w 1983014"/>
                <a:gd name="connsiteY32" fmla="*/ 708401 h 2991507"/>
                <a:gd name="connsiteX0" fmla="*/ 1503750 w 1983084"/>
                <a:gd name="connsiteY0" fmla="*/ 708401 h 2991507"/>
                <a:gd name="connsiteX1" fmla="*/ 1441157 w 1983084"/>
                <a:gd name="connsiteY1" fmla="*/ 919813 h 2991507"/>
                <a:gd name="connsiteX2" fmla="*/ 1219954 w 1983084"/>
                <a:gd name="connsiteY2" fmla="*/ 1213129 h 2991507"/>
                <a:gd name="connsiteX3" fmla="*/ 939073 w 1983084"/>
                <a:gd name="connsiteY3" fmla="*/ 1450576 h 2991507"/>
                <a:gd name="connsiteX4" fmla="*/ 596812 w 1983084"/>
                <a:gd name="connsiteY4" fmla="*/ 1632245 h 2991507"/>
                <a:gd name="connsiteX5" fmla="*/ 767160 w 1983084"/>
                <a:gd name="connsiteY5" fmla="*/ 1653421 h 2991507"/>
                <a:gd name="connsiteX6" fmla="*/ 1304774 w 1983084"/>
                <a:gd name="connsiteY6" fmla="*/ 1655250 h 2991507"/>
                <a:gd name="connsiteX7" fmla="*/ 1704866 w 1983084"/>
                <a:gd name="connsiteY7" fmla="*/ 1749816 h 2991507"/>
                <a:gd name="connsiteX8" fmla="*/ 1962155 w 1983084"/>
                <a:gd name="connsiteY8" fmla="*/ 1866208 h 2991507"/>
                <a:gd name="connsiteX9" fmla="*/ 1936029 w 1983084"/>
                <a:gd name="connsiteY9" fmla="*/ 1943962 h 2991507"/>
                <a:gd name="connsiteX10" fmla="*/ 1683042 w 1983084"/>
                <a:gd name="connsiteY10" fmla="*/ 2106263 h 2991507"/>
                <a:gd name="connsiteX11" fmla="*/ 1282950 w 1983084"/>
                <a:gd name="connsiteY11" fmla="*/ 2208104 h 2991507"/>
                <a:gd name="connsiteX12" fmla="*/ 965635 w 1983084"/>
                <a:gd name="connsiteY12" fmla="*/ 2195250 h 2991507"/>
                <a:gd name="connsiteX13" fmla="*/ 608543 w 1983084"/>
                <a:gd name="connsiteY13" fmla="*/ 2089164 h 2991507"/>
                <a:gd name="connsiteX14" fmla="*/ 351749 w 1983084"/>
                <a:gd name="connsiteY14" fmla="*/ 1949541 h 2991507"/>
                <a:gd name="connsiteX15" fmla="*/ 342903 w 1983084"/>
                <a:gd name="connsiteY15" fmla="*/ 1997936 h 2991507"/>
                <a:gd name="connsiteX16" fmla="*/ 396859 w 1983084"/>
                <a:gd name="connsiteY16" fmla="*/ 2349194 h 2991507"/>
                <a:gd name="connsiteX17" fmla="*/ 489005 w 1983084"/>
                <a:gd name="connsiteY17" fmla="*/ 2732957 h 2991507"/>
                <a:gd name="connsiteX18" fmla="*/ 553043 w 1983084"/>
                <a:gd name="connsiteY18" fmla="*/ 2882494 h 2991507"/>
                <a:gd name="connsiteX19" fmla="*/ 250562 w 1983084"/>
                <a:gd name="connsiteY19" fmla="*/ 2991507 h 2991507"/>
                <a:gd name="connsiteX20" fmla="*/ 63305 w 1983084"/>
                <a:gd name="connsiteY20" fmla="*/ 2363639 h 2991507"/>
                <a:gd name="connsiteX21" fmla="*/ 199 w 1983084"/>
                <a:gd name="connsiteY21" fmla="*/ 1690577 h 2991507"/>
                <a:gd name="connsiteX22" fmla="*/ 120046 w 1983084"/>
                <a:gd name="connsiteY22" fmla="*/ 908009 h 2991507"/>
                <a:gd name="connsiteX23" fmla="*/ 308178 w 1983084"/>
                <a:gd name="connsiteY23" fmla="*/ 433148 h 2991507"/>
                <a:gd name="connsiteX24" fmla="*/ 473685 w 1983084"/>
                <a:gd name="connsiteY24" fmla="*/ 172515 h 2991507"/>
                <a:gd name="connsiteX25" fmla="*/ 642536 w 1983084"/>
                <a:gd name="connsiteY25" fmla="*/ 0 h 2991507"/>
                <a:gd name="connsiteX26" fmla="*/ 761758 w 1983084"/>
                <a:gd name="connsiteY26" fmla="*/ 332056 h 2991507"/>
                <a:gd name="connsiteX27" fmla="*/ 754644 w 1983084"/>
                <a:gd name="connsiteY27" fmla="*/ 678085 h 2991507"/>
                <a:gd name="connsiteX28" fmla="*/ 577542 w 1983084"/>
                <a:gd name="connsiteY28" fmla="*/ 1005788 h 2991507"/>
                <a:gd name="connsiteX29" fmla="*/ 580016 w 1983084"/>
                <a:gd name="connsiteY29" fmla="*/ 1049853 h 2991507"/>
                <a:gd name="connsiteX30" fmla="*/ 998754 w 1983084"/>
                <a:gd name="connsiteY30" fmla="*/ 813397 h 2991507"/>
                <a:gd name="connsiteX31" fmla="*/ 1491148 w 1983084"/>
                <a:gd name="connsiteY31" fmla="*/ 701311 h 2991507"/>
                <a:gd name="connsiteX32" fmla="*/ 1503750 w 1983084"/>
                <a:gd name="connsiteY32" fmla="*/ 708401 h 2991507"/>
                <a:gd name="connsiteX0" fmla="*/ 1503751 w 1983085"/>
                <a:gd name="connsiteY0" fmla="*/ 708401 h 2991507"/>
                <a:gd name="connsiteX1" fmla="*/ 1441158 w 1983085"/>
                <a:gd name="connsiteY1" fmla="*/ 919813 h 2991507"/>
                <a:gd name="connsiteX2" fmla="*/ 1219955 w 1983085"/>
                <a:gd name="connsiteY2" fmla="*/ 1213129 h 2991507"/>
                <a:gd name="connsiteX3" fmla="*/ 939074 w 1983085"/>
                <a:gd name="connsiteY3" fmla="*/ 1450576 h 2991507"/>
                <a:gd name="connsiteX4" fmla="*/ 596813 w 1983085"/>
                <a:gd name="connsiteY4" fmla="*/ 1632245 h 2991507"/>
                <a:gd name="connsiteX5" fmla="*/ 767161 w 1983085"/>
                <a:gd name="connsiteY5" fmla="*/ 1653421 h 2991507"/>
                <a:gd name="connsiteX6" fmla="*/ 1304775 w 1983085"/>
                <a:gd name="connsiteY6" fmla="*/ 1655250 h 2991507"/>
                <a:gd name="connsiteX7" fmla="*/ 1704867 w 1983085"/>
                <a:gd name="connsiteY7" fmla="*/ 1749816 h 2991507"/>
                <a:gd name="connsiteX8" fmla="*/ 1962156 w 1983085"/>
                <a:gd name="connsiteY8" fmla="*/ 1866208 h 2991507"/>
                <a:gd name="connsiteX9" fmla="*/ 1936030 w 1983085"/>
                <a:gd name="connsiteY9" fmla="*/ 1943962 h 2991507"/>
                <a:gd name="connsiteX10" fmla="*/ 1683043 w 1983085"/>
                <a:gd name="connsiteY10" fmla="*/ 2106263 h 2991507"/>
                <a:gd name="connsiteX11" fmla="*/ 1282951 w 1983085"/>
                <a:gd name="connsiteY11" fmla="*/ 2208104 h 2991507"/>
                <a:gd name="connsiteX12" fmla="*/ 965636 w 1983085"/>
                <a:gd name="connsiteY12" fmla="*/ 2195250 h 2991507"/>
                <a:gd name="connsiteX13" fmla="*/ 608544 w 1983085"/>
                <a:gd name="connsiteY13" fmla="*/ 2089164 h 2991507"/>
                <a:gd name="connsiteX14" fmla="*/ 351750 w 1983085"/>
                <a:gd name="connsiteY14" fmla="*/ 1949541 h 2991507"/>
                <a:gd name="connsiteX15" fmla="*/ 342904 w 1983085"/>
                <a:gd name="connsiteY15" fmla="*/ 1997936 h 2991507"/>
                <a:gd name="connsiteX16" fmla="*/ 396860 w 1983085"/>
                <a:gd name="connsiteY16" fmla="*/ 2349194 h 2991507"/>
                <a:gd name="connsiteX17" fmla="*/ 509109 w 1983085"/>
                <a:gd name="connsiteY17" fmla="*/ 2762247 h 2991507"/>
                <a:gd name="connsiteX18" fmla="*/ 553044 w 1983085"/>
                <a:gd name="connsiteY18" fmla="*/ 2882494 h 2991507"/>
                <a:gd name="connsiteX19" fmla="*/ 250563 w 1983085"/>
                <a:gd name="connsiteY19" fmla="*/ 2991507 h 2991507"/>
                <a:gd name="connsiteX20" fmla="*/ 63306 w 1983085"/>
                <a:gd name="connsiteY20" fmla="*/ 2363639 h 2991507"/>
                <a:gd name="connsiteX21" fmla="*/ 200 w 1983085"/>
                <a:gd name="connsiteY21" fmla="*/ 1690577 h 2991507"/>
                <a:gd name="connsiteX22" fmla="*/ 120047 w 1983085"/>
                <a:gd name="connsiteY22" fmla="*/ 908009 h 2991507"/>
                <a:gd name="connsiteX23" fmla="*/ 308179 w 1983085"/>
                <a:gd name="connsiteY23" fmla="*/ 433148 h 2991507"/>
                <a:gd name="connsiteX24" fmla="*/ 473686 w 1983085"/>
                <a:gd name="connsiteY24" fmla="*/ 172515 h 2991507"/>
                <a:gd name="connsiteX25" fmla="*/ 642537 w 1983085"/>
                <a:gd name="connsiteY25" fmla="*/ 0 h 2991507"/>
                <a:gd name="connsiteX26" fmla="*/ 761759 w 1983085"/>
                <a:gd name="connsiteY26" fmla="*/ 332056 h 2991507"/>
                <a:gd name="connsiteX27" fmla="*/ 754645 w 1983085"/>
                <a:gd name="connsiteY27" fmla="*/ 678085 h 2991507"/>
                <a:gd name="connsiteX28" fmla="*/ 577543 w 1983085"/>
                <a:gd name="connsiteY28" fmla="*/ 1005788 h 2991507"/>
                <a:gd name="connsiteX29" fmla="*/ 580017 w 1983085"/>
                <a:gd name="connsiteY29" fmla="*/ 1049853 h 2991507"/>
                <a:gd name="connsiteX30" fmla="*/ 998755 w 1983085"/>
                <a:gd name="connsiteY30" fmla="*/ 813397 h 2991507"/>
                <a:gd name="connsiteX31" fmla="*/ 1491149 w 1983085"/>
                <a:gd name="connsiteY31" fmla="*/ 701311 h 2991507"/>
                <a:gd name="connsiteX32" fmla="*/ 1503751 w 1983085"/>
                <a:gd name="connsiteY32" fmla="*/ 708401 h 299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83085" h="2991507">
                  <a:moveTo>
                    <a:pt x="1503751" y="708401"/>
                  </a:moveTo>
                  <a:cubicBezTo>
                    <a:pt x="1523712" y="737061"/>
                    <a:pt x="1480707" y="845173"/>
                    <a:pt x="1441158" y="919813"/>
                  </a:cubicBezTo>
                  <a:cubicBezTo>
                    <a:pt x="1395959" y="1005116"/>
                    <a:pt x="1303636" y="1124669"/>
                    <a:pt x="1219955" y="1213129"/>
                  </a:cubicBezTo>
                  <a:cubicBezTo>
                    <a:pt x="1136275" y="1301590"/>
                    <a:pt x="1042931" y="1380723"/>
                    <a:pt x="939074" y="1450576"/>
                  </a:cubicBezTo>
                  <a:cubicBezTo>
                    <a:pt x="835217" y="1520429"/>
                    <a:pt x="606345" y="1620692"/>
                    <a:pt x="596813" y="1632245"/>
                  </a:cubicBezTo>
                  <a:cubicBezTo>
                    <a:pt x="587281" y="1643798"/>
                    <a:pt x="649167" y="1649587"/>
                    <a:pt x="767161" y="1653421"/>
                  </a:cubicBezTo>
                  <a:cubicBezTo>
                    <a:pt x="885155" y="1657255"/>
                    <a:pt x="1148491" y="1639184"/>
                    <a:pt x="1304775" y="1655250"/>
                  </a:cubicBezTo>
                  <a:cubicBezTo>
                    <a:pt x="1461059" y="1671316"/>
                    <a:pt x="1595303" y="1714658"/>
                    <a:pt x="1704867" y="1749816"/>
                  </a:cubicBezTo>
                  <a:cubicBezTo>
                    <a:pt x="1814430" y="1784976"/>
                    <a:pt x="1923629" y="1833850"/>
                    <a:pt x="1962156" y="1866208"/>
                  </a:cubicBezTo>
                  <a:cubicBezTo>
                    <a:pt x="2000683" y="1898565"/>
                    <a:pt x="1982548" y="1903952"/>
                    <a:pt x="1936030" y="1943962"/>
                  </a:cubicBezTo>
                  <a:cubicBezTo>
                    <a:pt x="1889511" y="1983971"/>
                    <a:pt x="1791890" y="2062239"/>
                    <a:pt x="1683043" y="2106263"/>
                  </a:cubicBezTo>
                  <a:cubicBezTo>
                    <a:pt x="1574197" y="2150286"/>
                    <a:pt x="1402519" y="2193274"/>
                    <a:pt x="1282951" y="2208104"/>
                  </a:cubicBezTo>
                  <a:cubicBezTo>
                    <a:pt x="1163382" y="2222935"/>
                    <a:pt x="1078036" y="2215074"/>
                    <a:pt x="965636" y="2195250"/>
                  </a:cubicBezTo>
                  <a:cubicBezTo>
                    <a:pt x="853235" y="2175427"/>
                    <a:pt x="710858" y="2130115"/>
                    <a:pt x="608544" y="2089164"/>
                  </a:cubicBezTo>
                  <a:cubicBezTo>
                    <a:pt x="506230" y="2048213"/>
                    <a:pt x="368968" y="1961518"/>
                    <a:pt x="351750" y="1949541"/>
                  </a:cubicBezTo>
                  <a:cubicBezTo>
                    <a:pt x="334532" y="1937564"/>
                    <a:pt x="335386" y="1931327"/>
                    <a:pt x="342904" y="1997936"/>
                  </a:cubicBezTo>
                  <a:cubicBezTo>
                    <a:pt x="350422" y="2064545"/>
                    <a:pt x="369159" y="2221809"/>
                    <a:pt x="396860" y="2349194"/>
                  </a:cubicBezTo>
                  <a:cubicBezTo>
                    <a:pt x="424561" y="2476579"/>
                    <a:pt x="467735" y="2639985"/>
                    <a:pt x="509109" y="2762247"/>
                  </a:cubicBezTo>
                  <a:lnTo>
                    <a:pt x="553044" y="2882494"/>
                  </a:lnTo>
                  <a:cubicBezTo>
                    <a:pt x="473777" y="2939687"/>
                    <a:pt x="326860" y="2968014"/>
                    <a:pt x="250563" y="2991507"/>
                  </a:cubicBezTo>
                  <a:cubicBezTo>
                    <a:pt x="170949" y="2783480"/>
                    <a:pt x="105033" y="2580461"/>
                    <a:pt x="63306" y="2363639"/>
                  </a:cubicBezTo>
                  <a:cubicBezTo>
                    <a:pt x="21579" y="2146817"/>
                    <a:pt x="-2461" y="1929490"/>
                    <a:pt x="200" y="1690577"/>
                  </a:cubicBezTo>
                  <a:cubicBezTo>
                    <a:pt x="2859" y="1451663"/>
                    <a:pt x="68717" y="1117581"/>
                    <a:pt x="120047" y="908009"/>
                  </a:cubicBezTo>
                  <a:cubicBezTo>
                    <a:pt x="171377" y="698438"/>
                    <a:pt x="249239" y="555730"/>
                    <a:pt x="308179" y="433148"/>
                  </a:cubicBezTo>
                  <a:cubicBezTo>
                    <a:pt x="367119" y="310566"/>
                    <a:pt x="414822" y="245163"/>
                    <a:pt x="473686" y="172515"/>
                  </a:cubicBezTo>
                  <a:cubicBezTo>
                    <a:pt x="525192" y="108949"/>
                    <a:pt x="595112" y="17610"/>
                    <a:pt x="642537" y="0"/>
                  </a:cubicBezTo>
                  <a:cubicBezTo>
                    <a:pt x="709556" y="115352"/>
                    <a:pt x="737990" y="210065"/>
                    <a:pt x="761759" y="332056"/>
                  </a:cubicBezTo>
                  <a:cubicBezTo>
                    <a:pt x="780973" y="477891"/>
                    <a:pt x="781276" y="547748"/>
                    <a:pt x="754645" y="678085"/>
                  </a:cubicBezTo>
                  <a:cubicBezTo>
                    <a:pt x="727497" y="810951"/>
                    <a:pt x="606647" y="943826"/>
                    <a:pt x="577543" y="1005788"/>
                  </a:cubicBezTo>
                  <a:cubicBezTo>
                    <a:pt x="548438" y="1067749"/>
                    <a:pt x="509816" y="1081918"/>
                    <a:pt x="580017" y="1049853"/>
                  </a:cubicBezTo>
                  <a:cubicBezTo>
                    <a:pt x="650219" y="1017789"/>
                    <a:pt x="846899" y="871489"/>
                    <a:pt x="998755" y="813397"/>
                  </a:cubicBezTo>
                  <a:cubicBezTo>
                    <a:pt x="1150609" y="755308"/>
                    <a:pt x="1446228" y="697135"/>
                    <a:pt x="1491149" y="701311"/>
                  </a:cubicBezTo>
                  <a:cubicBezTo>
                    <a:pt x="1496764" y="701833"/>
                    <a:pt x="1500901" y="704307"/>
                    <a:pt x="1503751" y="708401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5" name="Text Placeholder 3">
            <a:extLst>
              <a:ext uri="{FF2B5EF4-FFF2-40B4-BE49-F238E27FC236}">
                <a16:creationId xmlns:a16="http://schemas.microsoft.com/office/drawing/2014/main" id="{606BFDA0-26AD-4BCB-BA0B-10D52C061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0415150"/>
              </p:ext>
            </p:extLst>
          </p:nvPr>
        </p:nvGraphicFramePr>
        <p:xfrm>
          <a:off x="905257" y="2171763"/>
          <a:ext cx="5017174" cy="3974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42471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07161-F321-2E37-CD82-51470A30E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125056"/>
            <a:ext cx="10134600" cy="2749377"/>
          </a:xfrm>
        </p:spPr>
        <p:txBody>
          <a:bodyPr>
            <a:normAutofit/>
          </a:bodyPr>
          <a:lstStyle/>
          <a:p>
            <a:pPr defTabSz="877824"/>
            <a:r>
              <a:rPr lang="en-US" sz="4800" kern="1200" dirty="0">
                <a:solidFill>
                  <a:schemeClr val="bg2">
                    <a:lumMod val="25000"/>
                  </a:schemeClr>
                </a:solidFill>
                <a:latin typeface="Segoe Print" panose="02000800000000000000" pitchFamily="2" charset="0"/>
              </a:rPr>
              <a:t>Slapping the keyboard until something good happens.</a:t>
            </a:r>
            <a:endParaRPr lang="en-KZ" sz="4800" dirty="0">
              <a:solidFill>
                <a:schemeClr val="bg2">
                  <a:lumMod val="25000"/>
                </a:schemeClr>
              </a:solidFill>
              <a:latin typeface="Segoe Print" panose="020008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0EECE-0524-B5D7-2C1F-C09CC4DB3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0600" y="3900443"/>
            <a:ext cx="10134600" cy="1445832"/>
          </a:xfrm>
        </p:spPr>
        <p:txBody>
          <a:bodyPr/>
          <a:lstStyle/>
          <a:p>
            <a:pPr defTabSz="877824">
              <a:spcBef>
                <a:spcPts val="960"/>
              </a:spcBef>
            </a:pPr>
            <a:r>
              <a:rPr lang="en-KZ" i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Anonymous</a:t>
            </a:r>
          </a:p>
        </p:txBody>
      </p:sp>
      <p:pic>
        <p:nvPicPr>
          <p:cNvPr id="4" name="Picture 2" descr="So Busy Working GIF - So Busy Working Typing GIFs">
            <a:extLst>
              <a:ext uri="{FF2B5EF4-FFF2-40B4-BE49-F238E27FC236}">
                <a16:creationId xmlns:a16="http://schemas.microsoft.com/office/drawing/2014/main" id="{64DABD22-B0B2-B7E0-93AC-CB278709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226" y="3900443"/>
            <a:ext cx="1912974" cy="191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064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F002-D228-8268-FF74-0698B9E38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Z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Booking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B7D47-2082-59B3-88FA-4413E1DE9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KZ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 to find and book babysitters, pet-sitters, house cleaners, private teachers, etc.</a:t>
            </a:r>
          </a:p>
        </p:txBody>
      </p:sp>
    </p:spTree>
    <p:extLst>
      <p:ext uri="{BB962C8B-B14F-4D97-AF65-F5344CB8AC3E}">
        <p14:creationId xmlns:p14="http://schemas.microsoft.com/office/powerpoint/2010/main" val="2867343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4CFAE-E85C-3966-6706-9F02A4F06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KZ" sz="48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MVP 1.0</a:t>
            </a:r>
            <a:br>
              <a:rPr lang="en-KZ" sz="48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KZ" sz="32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9A7870-DFCD-CA77-8A29-6B3632FD15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077375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46206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98" name="Rectangle 719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220E9-8B77-F911-DE0E-E4BF848A6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Monolith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5A12E-2C9A-6545-71A9-374F93C2A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single code base or a single service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develop, build, test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single artifacts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quick iterations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fast feedback</a:t>
            </a:r>
          </a:p>
        </p:txBody>
      </p:sp>
      <p:pic>
        <p:nvPicPr>
          <p:cNvPr id="7170" name="Picture 2" descr="A stone pillar with writing on it&#10;&#10;Description automatically generated">
            <a:extLst>
              <a:ext uri="{FF2B5EF4-FFF2-40B4-BE49-F238E27FC236}">
                <a16:creationId xmlns:a16="http://schemas.microsoft.com/office/drawing/2014/main" id="{1C5F4803-4D72-F24A-79D5-A3567753CB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3" r="35168"/>
          <a:stretch/>
        </p:blipFill>
        <p:spPr bwMode="auto">
          <a:xfrm>
            <a:off x="7199440" y="10"/>
            <a:ext cx="4992560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147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35362-9308-6C77-8AC5-8F7BF72F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KZ" sz="48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MVP 1.0 -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94E48D-B3D2-3259-423C-6920CDC80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05031" y="1825625"/>
            <a:ext cx="83819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67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4CFAE-E85C-3966-6706-9F02A4F06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KZ" sz="48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MVP 2.0</a:t>
            </a:r>
            <a:br>
              <a:rPr lang="en-KZ" sz="48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KZ" sz="3200" b="1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Requirements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9A7870-DFCD-CA77-8A29-6B3632FD15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801141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6989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6914</TotalTime>
  <Words>350</Words>
  <Application>Microsoft Macintosh PowerPoint</Application>
  <PresentationFormat>Widescreen</PresentationFormat>
  <Paragraphs>98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Segoe Print</vt:lpstr>
      <vt:lpstr>Segoe UI</vt:lpstr>
      <vt:lpstr>Segoe UI Semibold</vt:lpstr>
      <vt:lpstr>Office Theme</vt:lpstr>
      <vt:lpstr>PowerPoint Presentation</vt:lpstr>
      <vt:lpstr>Agenda</vt:lpstr>
      <vt:lpstr>Mehmet Yarar</vt:lpstr>
      <vt:lpstr>Slapping the keyboard until something good happens.</vt:lpstr>
      <vt:lpstr>Booking App</vt:lpstr>
      <vt:lpstr>MVP 1.0 Requirements</vt:lpstr>
      <vt:lpstr>Monolith</vt:lpstr>
      <vt:lpstr>MVP 1.0 - Architecture</vt:lpstr>
      <vt:lpstr>MVP 2.0 Requirements</vt:lpstr>
      <vt:lpstr>If you think things are in a mess now, just wait!</vt:lpstr>
      <vt:lpstr>Microservices</vt:lpstr>
      <vt:lpstr>MVP 2.0 - Architecture</vt:lpstr>
      <vt:lpstr>Booking App 1.0</vt:lpstr>
      <vt:lpstr>Frontend monoliths are just as good, or as bad, as backend monoliths.</vt:lpstr>
      <vt:lpstr>Could we split our UI into smaller, more manageable units, like we did for the backend?</vt:lpstr>
      <vt:lpstr>Booking App 1.0 - Architecture</vt:lpstr>
      <vt:lpstr>Benefits of Micro Frontends</vt:lpstr>
      <vt:lpstr>How to Build MicroFrontends?</vt:lpstr>
      <vt:lpstr>Example Application with Single SPA</vt:lpstr>
      <vt:lpstr>Follow us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Nickolay Goroshko</dc:creator>
  <cp:lastModifiedBy>Mehmet Yarar</cp:lastModifiedBy>
  <cp:revision>16</cp:revision>
  <dcterms:created xsi:type="dcterms:W3CDTF">2023-01-19T08:19:05Z</dcterms:created>
  <dcterms:modified xsi:type="dcterms:W3CDTF">2023-09-28T10:06:49Z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535040-0af2-483f-adc3-a132c21e3e2b_Enabled">
    <vt:lpwstr>true</vt:lpwstr>
  </property>
  <property fmtid="{D5CDD505-2E9C-101B-9397-08002B2CF9AE}" pid="3" name="MSIP_Label_2a535040-0af2-483f-adc3-a132c21e3e2b_Method">
    <vt:lpwstr>Standard</vt:lpwstr>
  </property>
  <property fmtid="{D5CDD505-2E9C-101B-9397-08002B2CF9AE}" pid="4" name="MSIP_Label_2a535040-0af2-483f-adc3-a132c21e3e2b_Name">
    <vt:lpwstr>EPAM_Confidential</vt:lpwstr>
  </property>
  <property fmtid="{D5CDD505-2E9C-101B-9397-08002B2CF9AE}" pid="5" name="MSIP_Label_2a535040-0af2-483f-adc3-a132c21e3e2b_SiteId">
    <vt:lpwstr>b41b72d0-4e9f-4c26-8a69-f949f367c91d</vt:lpwstr>
  </property>
  <property fmtid="{D5CDD505-2E9C-101B-9397-08002B2CF9AE}" pid="6" name="MSIP_Label_2a535040-0af2-483f-adc3-a132c21e3e2b_ContentBits">
    <vt:lpwstr>0</vt:lpwstr>
  </property>
  <property fmtid="{D5CDD505-2E9C-101B-9397-08002B2CF9AE}" pid="7" name="MSIP_Label_2a535040-0af2-483f-adc3-a132c21e3e2b_ActionId">
    <vt:lpwstr>fe63c9b1-87b9-4608-94d6-049fcdb7eae7</vt:lpwstr>
  </property>
  <property fmtid="{D5CDD505-2E9C-101B-9397-08002B2CF9AE}" pid="8" name="MSIP_Label_2a535040-0af2-483f-adc3-a132c21e3e2b_SetDate">
    <vt:lpwstr>2023-01-19T10:47:27Z</vt:lpwstr>
  </property>
</Properties>
</file>